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59" r:id="rId6"/>
    <p:sldId id="257" r:id="rId7"/>
    <p:sldId id="260" r:id="rId8"/>
    <p:sldId id="296" r:id="rId9"/>
    <p:sldId id="268" r:id="rId10"/>
    <p:sldId id="378" r:id="rId11"/>
    <p:sldId id="492" r:id="rId12"/>
    <p:sldId id="501" r:id="rId13"/>
    <p:sldId id="502" r:id="rId14"/>
    <p:sldId id="494" r:id="rId15"/>
    <p:sldId id="503" r:id="rId16"/>
    <p:sldId id="495" r:id="rId17"/>
    <p:sldId id="504" r:id="rId18"/>
    <p:sldId id="496" r:id="rId19"/>
    <p:sldId id="505" r:id="rId20"/>
    <p:sldId id="499" r:id="rId21"/>
    <p:sldId id="372" r:id="rId22"/>
    <p:sldId id="392" r:id="rId23"/>
    <p:sldId id="506" r:id="rId24"/>
    <p:sldId id="507" r:id="rId25"/>
    <p:sldId id="508" r:id="rId26"/>
    <p:sldId id="493" r:id="rId27"/>
    <p:sldId id="509" r:id="rId28"/>
    <p:sldId id="510" r:id="rId29"/>
    <p:sldId id="511" r:id="rId30"/>
    <p:sldId id="497" r:id="rId31"/>
    <p:sldId id="498" r:id="rId32"/>
    <p:sldId id="512" r:id="rId33"/>
    <p:sldId id="500" r:id="rId34"/>
    <p:sldId id="269" r:id="rId35"/>
    <p:sldId id="297" r:id="rId36"/>
    <p:sldId id="311" r:id="rId37"/>
    <p:sldId id="312" r:id="rId38"/>
    <p:sldId id="513" r:id="rId39"/>
    <p:sldId id="313" r:id="rId40"/>
    <p:sldId id="258" r:id="rId41"/>
    <p:sldId id="295"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7E0177-E211-42F8-A7CC-FA63384FE6C3}">
          <p14:sldIdLst>
            <p14:sldId id="256"/>
          </p14:sldIdLst>
        </p14:section>
        <p14:section name="Sponsor" id="{D011E8E5-823D-480B-8BF6-54CDB31E68DA}">
          <p14:sldIdLst>
            <p14:sldId id="259"/>
          </p14:sldIdLst>
        </p14:section>
        <p14:section name="Agenda" id="{F647BFF8-4121-4AA9-A3A5-704C7298B4AA}">
          <p14:sldIdLst>
            <p14:sldId id="257"/>
          </p14:sldIdLst>
        </p14:section>
        <p14:section name="Thema 1" id="{8DA5B730-9004-4FB2-8570-6E803035A6CD}">
          <p14:sldIdLst>
            <p14:sldId id="260"/>
          </p14:sldIdLst>
        </p14:section>
        <p14:section name="Pause" id="{E09FC0EB-036B-42F4-8D4C-77CD2076509D}">
          <p14:sldIdLst>
            <p14:sldId id="296"/>
          </p14:sldIdLst>
        </p14:section>
        <p14:section name="Teams - Neuigkeiten" id="{1D8F67D1-9C48-452E-AB05-13C0E309832B}">
          <p14:sldIdLst>
            <p14:sldId id="268"/>
            <p14:sldId id="378"/>
            <p14:sldId id="492"/>
            <p14:sldId id="501"/>
            <p14:sldId id="502"/>
            <p14:sldId id="494"/>
            <p14:sldId id="503"/>
            <p14:sldId id="495"/>
            <p14:sldId id="504"/>
            <p14:sldId id="496"/>
            <p14:sldId id="505"/>
            <p14:sldId id="499"/>
          </p14:sldIdLst>
        </p14:section>
        <p14:section name="Teams - Admin Neuigkeiten" id="{1A73A8CF-7340-4ACC-8994-5D6369A8A3A3}">
          <p14:sldIdLst>
            <p14:sldId id="372"/>
            <p14:sldId id="392"/>
            <p14:sldId id="506"/>
            <p14:sldId id="507"/>
            <p14:sldId id="508"/>
            <p14:sldId id="493"/>
            <p14:sldId id="509"/>
            <p14:sldId id="510"/>
            <p14:sldId id="511"/>
            <p14:sldId id="497"/>
            <p14:sldId id="498"/>
            <p14:sldId id="512"/>
            <p14:sldId id="500"/>
            <p14:sldId id="269"/>
          </p14:sldIdLst>
        </p14:section>
        <p14:section name="Thema 2" id="{D6FBB0DD-3BFC-4689-9917-0D4E3F011C42}">
          <p14:sldIdLst>
            <p14:sldId id="297"/>
          </p14:sldIdLst>
        </p14:section>
        <p14:section name="Organisatorisches" id="{758F5043-CBE5-4C5B-AC05-24F0E67CE7B1}">
          <p14:sldIdLst>
            <p14:sldId id="311"/>
            <p14:sldId id="312"/>
            <p14:sldId id="513"/>
            <p14:sldId id="313"/>
          </p14:sldIdLst>
        </p14:section>
        <p14:section name="Final" id="{ED9DC36E-CA50-4511-A993-523054390192}">
          <p14:sldIdLst>
            <p14:sldId id="258"/>
          </p14:sldIdLst>
        </p14:section>
        <p14:section name="Offene Diskussion" id="{3CED83CD-B212-4EFE-8FBC-C7C92AC8FE7A}">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7DD84-EBC7-44DF-A4B8-478E332BAF16}" v="476" dt="2021-08-12T18:29:23.24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6" autoAdjust="0"/>
    <p:restoredTop sz="74266" autoAdjust="0"/>
  </p:normalViewPr>
  <p:slideViewPr>
    <p:cSldViewPr snapToGrid="0">
      <p:cViewPr varScale="1">
        <p:scale>
          <a:sx n="77" d="100"/>
          <a:sy n="77" d="100"/>
        </p:scale>
        <p:origin x="1266" y="5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9F9E9FDF-7C61-4792-941E-3BBD6C5DB2FE}"/>
    <pc:docChg chg="undo custSel addSld delSld modSld sldOrd modMainMaster modSection">
      <pc:chgData name="Thomas Stensitzki" userId="75cafe6b-2f2a-469b-85c4-eec3b9c972ba" providerId="ADAL" clId="{9F9E9FDF-7C61-4792-941E-3BBD6C5DB2FE}" dt="2021-02-02T13:19:58.795" v="1851" actId="6549"/>
      <pc:docMkLst>
        <pc:docMk/>
      </pc:docMkLst>
      <pc:sldChg chg="modSp mod modTransition">
        <pc:chgData name="Thomas Stensitzki" userId="75cafe6b-2f2a-469b-85c4-eec3b9c972ba" providerId="ADAL" clId="{9F9E9FDF-7C61-4792-941E-3BBD6C5DB2FE}" dt="2021-02-02T12:16:03.409" v="1540"/>
        <pc:sldMkLst>
          <pc:docMk/>
          <pc:sldMk cId="671489701" sldId="256"/>
        </pc:sldMkLst>
        <pc:spChg chg="mod">
          <ac:chgData name="Thomas Stensitzki" userId="75cafe6b-2f2a-469b-85c4-eec3b9c972ba" providerId="ADAL" clId="{9F9E9FDF-7C61-4792-941E-3BBD6C5DB2FE}" dt="2021-02-01T13:27:49.117" v="16" actId="20577"/>
          <ac:spMkLst>
            <pc:docMk/>
            <pc:sldMk cId="671489701" sldId="256"/>
            <ac:spMk id="3" creationId="{CBA95633-B02D-4A15-A8B1-A38E0A70FD27}"/>
          </ac:spMkLst>
        </pc:spChg>
      </pc:sldChg>
      <pc:sldChg chg="modSp mod modTransition">
        <pc:chgData name="Thomas Stensitzki" userId="75cafe6b-2f2a-469b-85c4-eec3b9c972ba" providerId="ADAL" clId="{9F9E9FDF-7C61-4792-941E-3BBD6C5DB2FE}" dt="2021-02-02T12:16:03.409" v="1540"/>
        <pc:sldMkLst>
          <pc:docMk/>
          <pc:sldMk cId="2855324227" sldId="257"/>
        </pc:sldMkLst>
        <pc:spChg chg="mod">
          <ac:chgData name="Thomas Stensitzki" userId="75cafe6b-2f2a-469b-85c4-eec3b9c972ba" providerId="ADAL" clId="{9F9E9FDF-7C61-4792-941E-3BBD6C5DB2FE}" dt="2021-02-01T13:29:45.139" v="53" actId="20577"/>
          <ac:spMkLst>
            <pc:docMk/>
            <pc:sldMk cId="2855324227" sldId="257"/>
            <ac:spMk id="5" creationId="{EE6719E1-4DB6-4D58-BA77-937CF975247C}"/>
          </ac:spMkLst>
        </pc:spChg>
        <pc:graphicFrameChg chg="mod modGraphic">
          <ac:chgData name="Thomas Stensitzki" userId="75cafe6b-2f2a-469b-85c4-eec3b9c972ba" providerId="ADAL" clId="{9F9E9FDF-7C61-4792-941E-3BBD6C5DB2FE}" dt="2021-02-01T16:04:37.874" v="61"/>
          <ac:graphicFrameMkLst>
            <pc:docMk/>
            <pc:sldMk cId="2855324227" sldId="257"/>
            <ac:graphicFrameMk id="6" creationId="{0F955DCC-462D-431D-BBDE-26F10687D590}"/>
          </ac:graphicFrameMkLst>
        </pc:graphicFrameChg>
      </pc:sldChg>
      <pc:sldChg chg="modSp mod ord modTransition">
        <pc:chgData name="Thomas Stensitzki" userId="75cafe6b-2f2a-469b-85c4-eec3b9c972ba" providerId="ADAL" clId="{9F9E9FDF-7C61-4792-941E-3BBD6C5DB2FE}" dt="2021-02-02T12:16:03.409" v="1540"/>
        <pc:sldMkLst>
          <pc:docMk/>
          <pc:sldMk cId="3332792154" sldId="258"/>
        </pc:sldMkLst>
        <pc:spChg chg="mod">
          <ac:chgData name="Thomas Stensitzki" userId="75cafe6b-2f2a-469b-85c4-eec3b9c972ba" providerId="ADAL" clId="{9F9E9FDF-7C61-4792-941E-3BBD6C5DB2FE}" dt="2021-02-01T16:10:23.253" v="411" actId="20577"/>
          <ac:spMkLst>
            <pc:docMk/>
            <pc:sldMk cId="3332792154" sldId="258"/>
            <ac:spMk id="3" creationId="{3A5A44EB-7FB9-473A-8ED3-C49DDD2E65AB}"/>
          </ac:spMkLst>
        </pc:spChg>
      </pc:sldChg>
      <pc:sldChg chg="modTransition">
        <pc:chgData name="Thomas Stensitzki" userId="75cafe6b-2f2a-469b-85c4-eec3b9c972ba" providerId="ADAL" clId="{9F9E9FDF-7C61-4792-941E-3BBD6C5DB2FE}" dt="2021-02-02T12:16:03.409" v="1540"/>
        <pc:sldMkLst>
          <pc:docMk/>
          <pc:sldMk cId="1545829058" sldId="259"/>
        </pc:sldMkLst>
      </pc:sldChg>
      <pc:sldChg chg="modSp mod modTransition">
        <pc:chgData name="Thomas Stensitzki" userId="75cafe6b-2f2a-469b-85c4-eec3b9c972ba" providerId="ADAL" clId="{9F9E9FDF-7C61-4792-941E-3BBD6C5DB2FE}" dt="2021-02-02T12:16:03.409" v="1540"/>
        <pc:sldMkLst>
          <pc:docMk/>
          <pc:sldMk cId="2698998357" sldId="260"/>
        </pc:sldMkLst>
        <pc:spChg chg="mod">
          <ac:chgData name="Thomas Stensitzki" userId="75cafe6b-2f2a-469b-85c4-eec3b9c972ba" providerId="ADAL" clId="{9F9E9FDF-7C61-4792-941E-3BBD6C5DB2FE}" dt="2021-02-01T16:03:10.522" v="55"/>
          <ac:spMkLst>
            <pc:docMk/>
            <pc:sldMk cId="2698998357" sldId="260"/>
            <ac:spMk id="4" creationId="{F3A15CBD-C746-44A3-A4F0-4898CE2F02E6}"/>
          </ac:spMkLst>
        </pc:spChg>
        <pc:spChg chg="mod">
          <ac:chgData name="Thomas Stensitzki" userId="75cafe6b-2f2a-469b-85c4-eec3b9c972ba" providerId="ADAL" clId="{9F9E9FDF-7C61-4792-941E-3BBD6C5DB2FE}" dt="2021-02-01T16:04:18.898" v="60"/>
          <ac:spMkLst>
            <pc:docMk/>
            <pc:sldMk cId="2698998357" sldId="260"/>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4007670073" sldId="268"/>
        </pc:sldMkLst>
      </pc:sldChg>
      <pc:sldChg chg="delSp modSp mod ord modTransition">
        <pc:chgData name="Thomas Stensitzki" userId="75cafe6b-2f2a-469b-85c4-eec3b9c972ba" providerId="ADAL" clId="{9F9E9FDF-7C61-4792-941E-3BBD6C5DB2FE}" dt="2021-02-02T12:16:03.409" v="1540"/>
        <pc:sldMkLst>
          <pc:docMk/>
          <pc:sldMk cId="2721051844" sldId="269"/>
        </pc:sldMkLst>
        <pc:spChg chg="del">
          <ac:chgData name="Thomas Stensitzki" userId="75cafe6b-2f2a-469b-85c4-eec3b9c972ba" providerId="ADAL" clId="{9F9E9FDF-7C61-4792-941E-3BBD6C5DB2FE}" dt="2021-02-01T16:27:24.006" v="417" actId="478"/>
          <ac:spMkLst>
            <pc:docMk/>
            <pc:sldMk cId="2721051844" sldId="269"/>
            <ac:spMk id="2" creationId="{909DC09D-B9A6-4493-9A72-1CA7ECB1F5CA}"/>
          </ac:spMkLst>
        </pc:spChg>
        <pc:spChg chg="mod">
          <ac:chgData name="Thomas Stensitzki" userId="75cafe6b-2f2a-469b-85c4-eec3b9c972ba" providerId="ADAL" clId="{9F9E9FDF-7C61-4792-941E-3BBD6C5DB2FE}" dt="2021-02-01T16:27:28.592" v="429" actId="20577"/>
          <ac:spMkLst>
            <pc:docMk/>
            <pc:sldMk cId="2721051844" sldId="269"/>
            <ac:spMk id="4" creationId="{D12969B4-351A-4517-A5B8-3E6AD9CDB206}"/>
          </ac:spMkLst>
        </pc:spChg>
        <pc:spChg chg="mod">
          <ac:chgData name="Thomas Stensitzki" userId="75cafe6b-2f2a-469b-85c4-eec3b9c972ba" providerId="ADAL" clId="{9F9E9FDF-7C61-4792-941E-3BBD6C5DB2FE}" dt="2021-02-01T16:28:27.905" v="505" actId="20577"/>
          <ac:spMkLst>
            <pc:docMk/>
            <pc:sldMk cId="2721051844" sldId="269"/>
            <ac:spMk id="5" creationId="{C24DACB5-1BEC-4C86-9652-BAFD8DE56FEF}"/>
          </ac:spMkLst>
        </pc:spChg>
      </pc:sldChg>
      <pc:sldChg chg="modTransition">
        <pc:chgData name="Thomas Stensitzki" userId="75cafe6b-2f2a-469b-85c4-eec3b9c972ba" providerId="ADAL" clId="{9F9E9FDF-7C61-4792-941E-3BBD6C5DB2FE}" dt="2021-02-02T12:16:03.409" v="1540"/>
        <pc:sldMkLst>
          <pc:docMk/>
          <pc:sldMk cId="1928334901" sldId="295"/>
        </pc:sldMkLst>
      </pc:sldChg>
      <pc:sldChg chg="modSp mod modTransition">
        <pc:chgData name="Thomas Stensitzki" userId="75cafe6b-2f2a-469b-85c4-eec3b9c972ba" providerId="ADAL" clId="{9F9E9FDF-7C61-4792-941E-3BBD6C5DB2FE}" dt="2021-02-02T12:16:03.409" v="1540"/>
        <pc:sldMkLst>
          <pc:docMk/>
          <pc:sldMk cId="466045460" sldId="296"/>
        </pc:sldMkLst>
        <pc:spChg chg="mod">
          <ac:chgData name="Thomas Stensitzki" userId="75cafe6b-2f2a-469b-85c4-eec3b9c972ba" providerId="ADAL" clId="{9F9E9FDF-7C61-4792-941E-3BBD6C5DB2FE}" dt="2021-02-02T12:11:23.870" v="1528" actId="6549"/>
          <ac:spMkLst>
            <pc:docMk/>
            <pc:sldMk cId="466045460" sldId="296"/>
            <ac:spMk id="3" creationId="{3DE143F2-5A09-45BF-B00B-7298420C5BE2}"/>
          </ac:spMkLst>
        </pc:spChg>
      </pc:sldChg>
      <pc:sldChg chg="modSp mod modTransition">
        <pc:chgData name="Thomas Stensitzki" userId="75cafe6b-2f2a-469b-85c4-eec3b9c972ba" providerId="ADAL" clId="{9F9E9FDF-7C61-4792-941E-3BBD6C5DB2FE}" dt="2021-02-02T12:16:03.409" v="1540"/>
        <pc:sldMkLst>
          <pc:docMk/>
          <pc:sldMk cId="53967156" sldId="297"/>
        </pc:sldMkLst>
        <pc:spChg chg="mod">
          <ac:chgData name="Thomas Stensitzki" userId="75cafe6b-2f2a-469b-85c4-eec3b9c972ba" providerId="ADAL" clId="{9F9E9FDF-7C61-4792-941E-3BBD6C5DB2FE}" dt="2021-02-01T16:04:47.851" v="62"/>
          <ac:spMkLst>
            <pc:docMk/>
            <pc:sldMk cId="53967156" sldId="297"/>
            <ac:spMk id="4" creationId="{F3A15CBD-C746-44A3-A4F0-4898CE2F02E6}"/>
          </ac:spMkLst>
        </pc:spChg>
        <pc:spChg chg="mod">
          <ac:chgData name="Thomas Stensitzki" userId="75cafe6b-2f2a-469b-85c4-eec3b9c972ba" providerId="ADAL" clId="{9F9E9FDF-7C61-4792-941E-3BBD6C5DB2FE}" dt="2021-02-01T16:05:19.815" v="67" actId="27636"/>
          <ac:spMkLst>
            <pc:docMk/>
            <pc:sldMk cId="53967156" sldId="297"/>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2814967912" sldId="311"/>
        </pc:sldMkLst>
      </pc:sldChg>
      <pc:sldChg chg="modSp mod modTransition modAnim">
        <pc:chgData name="Thomas Stensitzki" userId="75cafe6b-2f2a-469b-85c4-eec3b9c972ba" providerId="ADAL" clId="{9F9E9FDF-7C61-4792-941E-3BBD6C5DB2FE}" dt="2021-02-02T12:16:03.409" v="1540"/>
        <pc:sldMkLst>
          <pc:docMk/>
          <pc:sldMk cId="222169851" sldId="312"/>
        </pc:sldMkLst>
        <pc:spChg chg="mod">
          <ac:chgData name="Thomas Stensitzki" userId="75cafe6b-2f2a-469b-85c4-eec3b9c972ba" providerId="ADAL" clId="{9F9E9FDF-7C61-4792-941E-3BBD6C5DB2FE}" dt="2021-02-01T16:09:23.104" v="348" actId="20577"/>
          <ac:spMkLst>
            <pc:docMk/>
            <pc:sldMk cId="222169851" sldId="312"/>
            <ac:spMk id="5" creationId="{E4B561B6-C0CF-43D8-8BC7-F305B96C47C8}"/>
          </ac:spMkLst>
        </pc:spChg>
      </pc:sldChg>
      <pc:sldChg chg="modTransition">
        <pc:chgData name="Thomas Stensitzki" userId="75cafe6b-2f2a-469b-85c4-eec3b9c972ba" providerId="ADAL" clId="{9F9E9FDF-7C61-4792-941E-3BBD6C5DB2FE}" dt="2021-02-02T12:16:03.409" v="1540"/>
        <pc:sldMkLst>
          <pc:docMk/>
          <pc:sldMk cId="726195275" sldId="313"/>
        </pc:sldMkLst>
      </pc:sldChg>
      <pc:sldChg chg="del">
        <pc:chgData name="Thomas Stensitzki" userId="75cafe6b-2f2a-469b-85c4-eec3b9c972ba" providerId="ADAL" clId="{9F9E9FDF-7C61-4792-941E-3BBD6C5DB2FE}" dt="2021-02-01T16:30:25.532" v="513" actId="47"/>
        <pc:sldMkLst>
          <pc:docMk/>
          <pc:sldMk cId="3686415854" sldId="336"/>
        </pc:sldMkLst>
      </pc:sldChg>
      <pc:sldChg chg="del">
        <pc:chgData name="Thomas Stensitzki" userId="75cafe6b-2f2a-469b-85c4-eec3b9c972ba" providerId="ADAL" clId="{9F9E9FDF-7C61-4792-941E-3BBD6C5DB2FE}" dt="2021-02-01T16:30:18.702" v="512" actId="47"/>
        <pc:sldMkLst>
          <pc:docMk/>
          <pc:sldMk cId="3622499056" sldId="337"/>
        </pc:sldMkLst>
      </pc:sldChg>
      <pc:sldChg chg="del">
        <pc:chgData name="Thomas Stensitzki" userId="75cafe6b-2f2a-469b-85c4-eec3b9c972ba" providerId="ADAL" clId="{9F9E9FDF-7C61-4792-941E-3BBD6C5DB2FE}" dt="2021-02-01T16:29:52.267" v="508" actId="47"/>
        <pc:sldMkLst>
          <pc:docMk/>
          <pc:sldMk cId="3181094570" sldId="338"/>
        </pc:sldMkLst>
      </pc:sldChg>
      <pc:sldChg chg="del">
        <pc:chgData name="Thomas Stensitzki" userId="75cafe6b-2f2a-469b-85c4-eec3b9c972ba" providerId="ADAL" clId="{9F9E9FDF-7C61-4792-941E-3BBD6C5DB2FE}" dt="2021-02-01T16:30:18.702" v="512" actId="47"/>
        <pc:sldMkLst>
          <pc:docMk/>
          <pc:sldMk cId="1736096156" sldId="339"/>
        </pc:sldMkLst>
      </pc:sldChg>
      <pc:sldChg chg="del">
        <pc:chgData name="Thomas Stensitzki" userId="75cafe6b-2f2a-469b-85c4-eec3b9c972ba" providerId="ADAL" clId="{9F9E9FDF-7C61-4792-941E-3BBD6C5DB2FE}" dt="2021-02-01T16:30:18.702" v="512" actId="47"/>
        <pc:sldMkLst>
          <pc:docMk/>
          <pc:sldMk cId="1438636221" sldId="340"/>
        </pc:sldMkLst>
      </pc:sldChg>
      <pc:sldChg chg="del">
        <pc:chgData name="Thomas Stensitzki" userId="75cafe6b-2f2a-469b-85c4-eec3b9c972ba" providerId="ADAL" clId="{9F9E9FDF-7C61-4792-941E-3BBD6C5DB2FE}" dt="2021-02-01T16:30:18.702" v="512" actId="47"/>
        <pc:sldMkLst>
          <pc:docMk/>
          <pc:sldMk cId="2410740870" sldId="341"/>
        </pc:sldMkLst>
      </pc:sldChg>
      <pc:sldChg chg="del">
        <pc:chgData name="Thomas Stensitzki" userId="75cafe6b-2f2a-469b-85c4-eec3b9c972ba" providerId="ADAL" clId="{9F9E9FDF-7C61-4792-941E-3BBD6C5DB2FE}" dt="2021-02-01T16:29:52.267" v="508" actId="47"/>
        <pc:sldMkLst>
          <pc:docMk/>
          <pc:sldMk cId="2725752728" sldId="342"/>
        </pc:sldMkLst>
      </pc:sldChg>
      <pc:sldChg chg="del">
        <pc:chgData name="Thomas Stensitzki" userId="75cafe6b-2f2a-469b-85c4-eec3b9c972ba" providerId="ADAL" clId="{9F9E9FDF-7C61-4792-941E-3BBD6C5DB2FE}" dt="2021-02-01T16:29:52.267" v="508" actId="47"/>
        <pc:sldMkLst>
          <pc:docMk/>
          <pc:sldMk cId="3280483003" sldId="343"/>
        </pc:sldMkLst>
      </pc:sldChg>
      <pc:sldChg chg="del">
        <pc:chgData name="Thomas Stensitzki" userId="75cafe6b-2f2a-469b-85c4-eec3b9c972ba" providerId="ADAL" clId="{9F9E9FDF-7C61-4792-941E-3BBD6C5DB2FE}" dt="2021-02-01T16:29:52.267" v="508" actId="47"/>
        <pc:sldMkLst>
          <pc:docMk/>
          <pc:sldMk cId="3213675464" sldId="344"/>
        </pc:sldMkLst>
      </pc:sldChg>
      <pc:sldChg chg="del">
        <pc:chgData name="Thomas Stensitzki" userId="75cafe6b-2f2a-469b-85c4-eec3b9c972ba" providerId="ADAL" clId="{9F9E9FDF-7C61-4792-941E-3BBD6C5DB2FE}" dt="2021-02-01T16:29:52.267" v="508" actId="47"/>
        <pc:sldMkLst>
          <pc:docMk/>
          <pc:sldMk cId="4202633353" sldId="345"/>
        </pc:sldMkLst>
      </pc:sldChg>
      <pc:sldChg chg="del">
        <pc:chgData name="Thomas Stensitzki" userId="75cafe6b-2f2a-469b-85c4-eec3b9c972ba" providerId="ADAL" clId="{9F9E9FDF-7C61-4792-941E-3BBD6C5DB2FE}" dt="2021-02-01T16:29:55.666" v="509" actId="47"/>
        <pc:sldMkLst>
          <pc:docMk/>
          <pc:sldMk cId="788060859" sldId="346"/>
        </pc:sldMkLst>
      </pc:sldChg>
      <pc:sldChg chg="del">
        <pc:chgData name="Thomas Stensitzki" userId="75cafe6b-2f2a-469b-85c4-eec3b9c972ba" providerId="ADAL" clId="{9F9E9FDF-7C61-4792-941E-3BBD6C5DB2FE}" dt="2021-02-01T16:29:55.666" v="509" actId="47"/>
        <pc:sldMkLst>
          <pc:docMk/>
          <pc:sldMk cId="188222015" sldId="347"/>
        </pc:sldMkLst>
      </pc:sldChg>
      <pc:sldChg chg="del">
        <pc:chgData name="Thomas Stensitzki" userId="75cafe6b-2f2a-469b-85c4-eec3b9c972ba" providerId="ADAL" clId="{9F9E9FDF-7C61-4792-941E-3BBD6C5DB2FE}" dt="2021-02-01T16:30:06.697" v="510" actId="47"/>
        <pc:sldMkLst>
          <pc:docMk/>
          <pc:sldMk cId="1623484320" sldId="348"/>
        </pc:sldMkLst>
      </pc:sldChg>
      <pc:sldChg chg="del">
        <pc:chgData name="Thomas Stensitzki" userId="75cafe6b-2f2a-469b-85c4-eec3b9c972ba" providerId="ADAL" clId="{9F9E9FDF-7C61-4792-941E-3BBD6C5DB2FE}" dt="2021-02-01T16:30:06.697" v="510" actId="47"/>
        <pc:sldMkLst>
          <pc:docMk/>
          <pc:sldMk cId="3468971604" sldId="349"/>
        </pc:sldMkLst>
      </pc:sldChg>
      <pc:sldChg chg="del">
        <pc:chgData name="Thomas Stensitzki" userId="75cafe6b-2f2a-469b-85c4-eec3b9c972ba" providerId="ADAL" clId="{9F9E9FDF-7C61-4792-941E-3BBD6C5DB2FE}" dt="2021-02-01T16:30:06.697" v="510" actId="47"/>
        <pc:sldMkLst>
          <pc:docMk/>
          <pc:sldMk cId="1727630022" sldId="350"/>
        </pc:sldMkLst>
      </pc:sldChg>
      <pc:sldChg chg="del">
        <pc:chgData name="Thomas Stensitzki" userId="75cafe6b-2f2a-469b-85c4-eec3b9c972ba" providerId="ADAL" clId="{9F9E9FDF-7C61-4792-941E-3BBD6C5DB2FE}" dt="2021-02-01T16:30:06.697" v="510" actId="47"/>
        <pc:sldMkLst>
          <pc:docMk/>
          <pc:sldMk cId="901964799" sldId="352"/>
        </pc:sldMkLst>
      </pc:sldChg>
      <pc:sldChg chg="del">
        <pc:chgData name="Thomas Stensitzki" userId="75cafe6b-2f2a-469b-85c4-eec3b9c972ba" providerId="ADAL" clId="{9F9E9FDF-7C61-4792-941E-3BBD6C5DB2FE}" dt="2021-02-01T16:30:06.697" v="510" actId="47"/>
        <pc:sldMkLst>
          <pc:docMk/>
          <pc:sldMk cId="2439788833" sldId="353"/>
        </pc:sldMkLst>
      </pc:sldChg>
      <pc:sldChg chg="del">
        <pc:chgData name="Thomas Stensitzki" userId="75cafe6b-2f2a-469b-85c4-eec3b9c972ba" providerId="ADAL" clId="{9F9E9FDF-7C61-4792-941E-3BBD6C5DB2FE}" dt="2021-02-01T16:30:06.697" v="510" actId="47"/>
        <pc:sldMkLst>
          <pc:docMk/>
          <pc:sldMk cId="4123441300" sldId="354"/>
        </pc:sldMkLst>
      </pc:sldChg>
      <pc:sldChg chg="del">
        <pc:chgData name="Thomas Stensitzki" userId="75cafe6b-2f2a-469b-85c4-eec3b9c972ba" providerId="ADAL" clId="{9F9E9FDF-7C61-4792-941E-3BBD6C5DB2FE}" dt="2021-02-01T16:30:10.666" v="511" actId="47"/>
        <pc:sldMkLst>
          <pc:docMk/>
          <pc:sldMk cId="3193010953" sldId="355"/>
        </pc:sldMkLst>
      </pc:sldChg>
      <pc:sldChg chg="del">
        <pc:chgData name="Thomas Stensitzki" userId="75cafe6b-2f2a-469b-85c4-eec3b9c972ba" providerId="ADAL" clId="{9F9E9FDF-7C61-4792-941E-3BBD6C5DB2FE}" dt="2021-02-01T16:29:52.267" v="508" actId="47"/>
        <pc:sldMkLst>
          <pc:docMk/>
          <pc:sldMk cId="4104014147" sldId="356"/>
        </pc:sldMkLst>
      </pc:sldChg>
      <pc:sldChg chg="del">
        <pc:chgData name="Thomas Stensitzki" userId="75cafe6b-2f2a-469b-85c4-eec3b9c972ba" providerId="ADAL" clId="{9F9E9FDF-7C61-4792-941E-3BBD6C5DB2FE}" dt="2021-02-01T16:29:52.267" v="508" actId="47"/>
        <pc:sldMkLst>
          <pc:docMk/>
          <pc:sldMk cId="2354451857" sldId="357"/>
        </pc:sldMkLst>
      </pc:sldChg>
      <pc:sldChg chg="del">
        <pc:chgData name="Thomas Stensitzki" userId="75cafe6b-2f2a-469b-85c4-eec3b9c972ba" providerId="ADAL" clId="{9F9E9FDF-7C61-4792-941E-3BBD6C5DB2FE}" dt="2021-02-01T16:29:52.267" v="508" actId="47"/>
        <pc:sldMkLst>
          <pc:docMk/>
          <pc:sldMk cId="149641114" sldId="358"/>
        </pc:sldMkLst>
      </pc:sldChg>
      <pc:sldChg chg="del">
        <pc:chgData name="Thomas Stensitzki" userId="75cafe6b-2f2a-469b-85c4-eec3b9c972ba" providerId="ADAL" clId="{9F9E9FDF-7C61-4792-941E-3BBD6C5DB2FE}" dt="2021-02-01T16:29:52.267" v="508" actId="47"/>
        <pc:sldMkLst>
          <pc:docMk/>
          <pc:sldMk cId="2224730637" sldId="359"/>
        </pc:sldMkLst>
      </pc:sldChg>
      <pc:sldChg chg="del">
        <pc:chgData name="Thomas Stensitzki" userId="75cafe6b-2f2a-469b-85c4-eec3b9c972ba" providerId="ADAL" clId="{9F9E9FDF-7C61-4792-941E-3BBD6C5DB2FE}" dt="2021-02-01T16:29:52.267" v="508" actId="47"/>
        <pc:sldMkLst>
          <pc:docMk/>
          <pc:sldMk cId="2874601603" sldId="360"/>
        </pc:sldMkLst>
      </pc:sldChg>
      <pc:sldChg chg="del">
        <pc:chgData name="Thomas Stensitzki" userId="75cafe6b-2f2a-469b-85c4-eec3b9c972ba" providerId="ADAL" clId="{9F9E9FDF-7C61-4792-941E-3BBD6C5DB2FE}" dt="2021-02-01T16:29:52.267" v="508" actId="47"/>
        <pc:sldMkLst>
          <pc:docMk/>
          <pc:sldMk cId="2046734869" sldId="361"/>
        </pc:sldMkLst>
      </pc:sldChg>
      <pc:sldChg chg="del">
        <pc:chgData name="Thomas Stensitzki" userId="75cafe6b-2f2a-469b-85c4-eec3b9c972ba" providerId="ADAL" clId="{9F9E9FDF-7C61-4792-941E-3BBD6C5DB2FE}" dt="2021-02-01T16:29:55.666" v="509" actId="47"/>
        <pc:sldMkLst>
          <pc:docMk/>
          <pc:sldMk cId="3266975461" sldId="362"/>
        </pc:sldMkLst>
      </pc:sldChg>
      <pc:sldChg chg="del">
        <pc:chgData name="Thomas Stensitzki" userId="75cafe6b-2f2a-469b-85c4-eec3b9c972ba" providerId="ADAL" clId="{9F9E9FDF-7C61-4792-941E-3BBD6C5DB2FE}" dt="2021-02-01T16:30:06.697" v="510" actId="47"/>
        <pc:sldMkLst>
          <pc:docMk/>
          <pc:sldMk cId="182294517" sldId="363"/>
        </pc:sldMkLst>
      </pc:sldChg>
      <pc:sldChg chg="del">
        <pc:chgData name="Thomas Stensitzki" userId="75cafe6b-2f2a-469b-85c4-eec3b9c972ba" providerId="ADAL" clId="{9F9E9FDF-7C61-4792-941E-3BBD6C5DB2FE}" dt="2021-02-01T16:30:06.697" v="510" actId="47"/>
        <pc:sldMkLst>
          <pc:docMk/>
          <pc:sldMk cId="3020178309" sldId="364"/>
        </pc:sldMkLst>
      </pc:sldChg>
      <pc:sldChg chg="del">
        <pc:chgData name="Thomas Stensitzki" userId="75cafe6b-2f2a-469b-85c4-eec3b9c972ba" providerId="ADAL" clId="{9F9E9FDF-7C61-4792-941E-3BBD6C5DB2FE}" dt="2021-02-01T16:30:06.697" v="510" actId="47"/>
        <pc:sldMkLst>
          <pc:docMk/>
          <pc:sldMk cId="3331174969" sldId="365"/>
        </pc:sldMkLst>
      </pc:sldChg>
      <pc:sldChg chg="del">
        <pc:chgData name="Thomas Stensitzki" userId="75cafe6b-2f2a-469b-85c4-eec3b9c972ba" providerId="ADAL" clId="{9F9E9FDF-7C61-4792-941E-3BBD6C5DB2FE}" dt="2021-02-01T16:30:06.697" v="510" actId="47"/>
        <pc:sldMkLst>
          <pc:docMk/>
          <pc:sldMk cId="107981993" sldId="366"/>
        </pc:sldMkLst>
      </pc:sldChg>
      <pc:sldChg chg="del">
        <pc:chgData name="Thomas Stensitzki" userId="75cafe6b-2f2a-469b-85c4-eec3b9c972ba" providerId="ADAL" clId="{9F9E9FDF-7C61-4792-941E-3BBD6C5DB2FE}" dt="2021-02-01T16:30:06.697" v="510" actId="47"/>
        <pc:sldMkLst>
          <pc:docMk/>
          <pc:sldMk cId="2527187877" sldId="367"/>
        </pc:sldMkLst>
      </pc:sldChg>
      <pc:sldChg chg="del">
        <pc:chgData name="Thomas Stensitzki" userId="75cafe6b-2f2a-469b-85c4-eec3b9c972ba" providerId="ADAL" clId="{9F9E9FDF-7C61-4792-941E-3BBD6C5DB2FE}" dt="2021-02-01T16:30:06.697" v="510" actId="47"/>
        <pc:sldMkLst>
          <pc:docMk/>
          <pc:sldMk cId="1777320957" sldId="368"/>
        </pc:sldMkLst>
      </pc:sldChg>
      <pc:sldChg chg="del">
        <pc:chgData name="Thomas Stensitzki" userId="75cafe6b-2f2a-469b-85c4-eec3b9c972ba" providerId="ADAL" clId="{9F9E9FDF-7C61-4792-941E-3BBD6C5DB2FE}" dt="2021-02-01T16:30:06.697" v="510" actId="47"/>
        <pc:sldMkLst>
          <pc:docMk/>
          <pc:sldMk cId="3450062575" sldId="369"/>
        </pc:sldMkLst>
      </pc:sldChg>
      <pc:sldChg chg="del">
        <pc:chgData name="Thomas Stensitzki" userId="75cafe6b-2f2a-469b-85c4-eec3b9c972ba" providerId="ADAL" clId="{9F9E9FDF-7C61-4792-941E-3BBD6C5DB2FE}" dt="2021-02-01T16:30:10.666" v="511" actId="47"/>
        <pc:sldMkLst>
          <pc:docMk/>
          <pc:sldMk cId="426610277" sldId="370"/>
        </pc:sldMkLst>
      </pc:sldChg>
      <pc:sldChg chg="del">
        <pc:chgData name="Thomas Stensitzki" userId="75cafe6b-2f2a-469b-85c4-eec3b9c972ba" providerId="ADAL" clId="{9F9E9FDF-7C61-4792-941E-3BBD6C5DB2FE}" dt="2021-02-01T16:30:18.702" v="512" actId="47"/>
        <pc:sldMkLst>
          <pc:docMk/>
          <pc:sldMk cId="705138562" sldId="371"/>
        </pc:sldMkLst>
      </pc:sldChg>
      <pc:sldChg chg="addSp delSp modSp mod modTransition modNotesTx">
        <pc:chgData name="Thomas Stensitzki" userId="75cafe6b-2f2a-469b-85c4-eec3b9c972ba" providerId="ADAL" clId="{9F9E9FDF-7C61-4792-941E-3BBD6C5DB2FE}" dt="2021-02-02T13:13:57.391" v="1765" actId="14100"/>
        <pc:sldMkLst>
          <pc:docMk/>
          <pc:sldMk cId="3298503951" sldId="372"/>
        </pc:sldMkLst>
        <pc:spChg chg="mod">
          <ac:chgData name="Thomas Stensitzki" userId="75cafe6b-2f2a-469b-85c4-eec3b9c972ba" providerId="ADAL" clId="{9F9E9FDF-7C61-4792-941E-3BBD6C5DB2FE}" dt="2021-02-02T13:13:57.391" v="1765" actId="14100"/>
          <ac:spMkLst>
            <pc:docMk/>
            <pc:sldMk cId="3298503951" sldId="372"/>
            <ac:spMk id="2" creationId="{909DC09D-B9A6-4493-9A72-1CA7ECB1F5CA}"/>
          </ac:spMkLst>
        </pc:spChg>
        <pc:spChg chg="mod">
          <ac:chgData name="Thomas Stensitzki" userId="75cafe6b-2f2a-469b-85c4-eec3b9c972ba" providerId="ADAL" clId="{9F9E9FDF-7C61-4792-941E-3BBD6C5DB2FE}" dt="2021-02-01T17:09:26.581" v="1100" actId="20577"/>
          <ac:spMkLst>
            <pc:docMk/>
            <pc:sldMk cId="3298503951" sldId="372"/>
            <ac:spMk id="5" creationId="{C24DACB5-1BEC-4C86-9652-BAFD8DE56FEF}"/>
          </ac:spMkLst>
        </pc:spChg>
        <pc:spChg chg="add del mod">
          <ac:chgData name="Thomas Stensitzki" userId="75cafe6b-2f2a-469b-85c4-eec3b9c972ba" providerId="ADAL" clId="{9F9E9FDF-7C61-4792-941E-3BBD6C5DB2FE}" dt="2021-02-01T17:00:55.099" v="953" actId="22"/>
          <ac:spMkLst>
            <pc:docMk/>
            <pc:sldMk cId="3298503951" sldId="372"/>
            <ac:spMk id="6" creationId="{611224E3-1A0D-470E-B9FE-F2BA121DBBCF}"/>
          </ac:spMkLst>
        </pc:spChg>
      </pc:sldChg>
      <pc:sldChg chg="del">
        <pc:chgData name="Thomas Stensitzki" userId="75cafe6b-2f2a-469b-85c4-eec3b9c972ba" providerId="ADAL" clId="{9F9E9FDF-7C61-4792-941E-3BBD6C5DB2FE}" dt="2021-02-01T16:30:18.702" v="512" actId="47"/>
        <pc:sldMkLst>
          <pc:docMk/>
          <pc:sldMk cId="217993370" sldId="373"/>
        </pc:sldMkLst>
      </pc:sldChg>
      <pc:sldChg chg="del">
        <pc:chgData name="Thomas Stensitzki" userId="75cafe6b-2f2a-469b-85c4-eec3b9c972ba" providerId="ADAL" clId="{9F9E9FDF-7C61-4792-941E-3BBD6C5DB2FE}" dt="2021-02-01T16:30:18.702" v="512" actId="47"/>
        <pc:sldMkLst>
          <pc:docMk/>
          <pc:sldMk cId="432380457" sldId="374"/>
        </pc:sldMkLst>
      </pc:sldChg>
      <pc:sldChg chg="del">
        <pc:chgData name="Thomas Stensitzki" userId="75cafe6b-2f2a-469b-85c4-eec3b9c972ba" providerId="ADAL" clId="{9F9E9FDF-7C61-4792-941E-3BBD6C5DB2FE}" dt="2021-02-01T16:30:18.702" v="512" actId="47"/>
        <pc:sldMkLst>
          <pc:docMk/>
          <pc:sldMk cId="2872056675" sldId="375"/>
        </pc:sldMkLst>
      </pc:sldChg>
      <pc:sldChg chg="modSp del mod">
        <pc:chgData name="Thomas Stensitzki" userId="75cafe6b-2f2a-469b-85c4-eec3b9c972ba" providerId="ADAL" clId="{9F9E9FDF-7C61-4792-941E-3BBD6C5DB2FE}" dt="2021-02-01T16:11:00.582" v="415" actId="47"/>
        <pc:sldMkLst>
          <pc:docMk/>
          <pc:sldMk cId="838709494" sldId="376"/>
        </pc:sldMkLst>
        <pc:graphicFrameChg chg="mod modGraphic">
          <ac:chgData name="Thomas Stensitzki" userId="75cafe6b-2f2a-469b-85c4-eec3b9c972ba" providerId="ADAL" clId="{9F9E9FDF-7C61-4792-941E-3BBD6C5DB2FE}" dt="2021-02-01T16:05:27.525" v="69" actId="20577"/>
          <ac:graphicFrameMkLst>
            <pc:docMk/>
            <pc:sldMk cId="838709494" sldId="376"/>
            <ac:graphicFrameMk id="6" creationId="{0F955DCC-462D-431D-BBDE-26F10687D590}"/>
          </ac:graphicFrameMkLst>
        </pc:graphicFrameChg>
      </pc:sldChg>
      <pc:sldChg chg="add ord modTransition">
        <pc:chgData name="Thomas Stensitzki" userId="75cafe6b-2f2a-469b-85c4-eec3b9c972ba" providerId="ADAL" clId="{9F9E9FDF-7C61-4792-941E-3BBD6C5DB2FE}" dt="2021-02-02T12:16:03.409" v="1540"/>
        <pc:sldMkLst>
          <pc:docMk/>
          <pc:sldMk cId="1108181351" sldId="377"/>
        </pc:sldMkLst>
      </pc:sldChg>
      <pc:sldChg chg="modSp add mod modTransition modNotesTx">
        <pc:chgData name="Thomas Stensitzki" userId="75cafe6b-2f2a-469b-85c4-eec3b9c972ba" providerId="ADAL" clId="{9F9E9FDF-7C61-4792-941E-3BBD6C5DB2FE}" dt="2021-02-02T12:16:03.409" v="1540"/>
        <pc:sldMkLst>
          <pc:docMk/>
          <pc:sldMk cId="2227487991" sldId="378"/>
        </pc:sldMkLst>
        <pc:spChg chg="mod">
          <ac:chgData name="Thomas Stensitzki" userId="75cafe6b-2f2a-469b-85c4-eec3b9c972ba" providerId="ADAL" clId="{9F9E9FDF-7C61-4792-941E-3BBD6C5DB2FE}" dt="2021-02-02T12:11:53.106" v="1537" actId="1035"/>
          <ac:spMkLst>
            <pc:docMk/>
            <pc:sldMk cId="2227487991" sldId="378"/>
            <ac:spMk id="2" creationId="{909DC09D-B9A6-4493-9A72-1CA7ECB1F5CA}"/>
          </ac:spMkLst>
        </pc:spChg>
        <pc:spChg chg="mod">
          <ac:chgData name="Thomas Stensitzki" userId="75cafe6b-2f2a-469b-85c4-eec3b9c972ba" providerId="ADAL" clId="{9F9E9FDF-7C61-4792-941E-3BBD6C5DB2FE}" dt="2021-02-01T16:45:24.787" v="781" actId="20577"/>
          <ac:spMkLst>
            <pc:docMk/>
            <pc:sldMk cId="2227487991" sldId="378"/>
            <ac:spMk id="5" creationId="{C24DACB5-1BEC-4C86-9652-BAFD8DE56FEF}"/>
          </ac:spMkLst>
        </pc:spChg>
      </pc:sldChg>
      <pc:sldChg chg="addSp">
        <pc:chgData name="Thomas Stensitzki" userId="75cafe6b-2f2a-469b-85c4-eec3b9c972ba" providerId="ADAL" clId="{9F9E9FDF-7C61-4792-941E-3BBD6C5DB2FE}" dt="2021-02-01T16:33:15.669" v="584"/>
        <pc:sldMkLst>
          <pc:docMk/>
          <pc:sldMk cId="3297434357" sldId="379"/>
        </pc:sldMkLst>
        <pc:picChg chg="add">
          <ac:chgData name="Thomas Stensitzki" userId="75cafe6b-2f2a-469b-85c4-eec3b9c972ba" providerId="ADAL" clId="{9F9E9FDF-7C61-4792-941E-3BBD6C5DB2FE}" dt="2021-02-01T16:33:15.669" v="584"/>
          <ac:picMkLst>
            <pc:docMk/>
            <pc:sldMk cId="3297434357" sldId="379"/>
            <ac:picMk id="1026" creationId="{6F4D62F5-9A7A-4568-B0C8-37200F0AADF0}"/>
          </ac:picMkLst>
        </pc:picChg>
      </pc:sldChg>
      <pc:sldChg chg="delSp modSp new add del mod ord modTransition modNotesTx">
        <pc:chgData name="Thomas Stensitzki" userId="75cafe6b-2f2a-469b-85c4-eec3b9c972ba" providerId="ADAL" clId="{9F9E9FDF-7C61-4792-941E-3BBD6C5DB2FE}" dt="2021-02-02T12:24:12.766" v="1596" actId="1440"/>
        <pc:sldMkLst>
          <pc:docMk/>
          <pc:sldMk cId="4126930427" sldId="379"/>
        </pc:sldMkLst>
        <pc:spChg chg="mod">
          <ac:chgData name="Thomas Stensitzki" userId="75cafe6b-2f2a-469b-85c4-eec3b9c972ba" providerId="ADAL" clId="{9F9E9FDF-7C61-4792-941E-3BBD6C5DB2FE}" dt="2021-02-01T16:32:48.109" v="582"/>
          <ac:spMkLst>
            <pc:docMk/>
            <pc:sldMk cId="4126930427" sldId="379"/>
            <ac:spMk id="2" creationId="{50183ADD-E6D0-4570-B5FB-F95BA9130DEC}"/>
          </ac:spMkLst>
        </pc:spChg>
        <pc:spChg chg="del">
          <ac:chgData name="Thomas Stensitzki" userId="75cafe6b-2f2a-469b-85c4-eec3b9c972ba" providerId="ADAL" clId="{9F9E9FDF-7C61-4792-941E-3BBD6C5DB2FE}" dt="2021-02-01T16:32:51.188" v="583" actId="478"/>
          <ac:spMkLst>
            <pc:docMk/>
            <pc:sldMk cId="4126930427" sldId="379"/>
            <ac:spMk id="3" creationId="{63B38917-415E-406D-BA2F-888576D68CE3}"/>
          </ac:spMkLst>
        </pc:spChg>
        <pc:picChg chg="mod">
          <ac:chgData name="Thomas Stensitzki" userId="75cafe6b-2f2a-469b-85c4-eec3b9c972ba" providerId="ADAL" clId="{9F9E9FDF-7C61-4792-941E-3BBD6C5DB2FE}" dt="2021-02-02T12:24:12.766" v="1596" actId="1440"/>
          <ac:picMkLst>
            <pc:docMk/>
            <pc:sldMk cId="4126930427" sldId="379"/>
            <ac:picMk id="1026" creationId="{6F4D62F5-9A7A-4568-B0C8-37200F0AADF0}"/>
          </ac:picMkLst>
        </pc:picChg>
      </pc:sldChg>
      <pc:sldChg chg="modSp new mod modTransition">
        <pc:chgData name="Thomas Stensitzki" userId="75cafe6b-2f2a-469b-85c4-eec3b9c972ba" providerId="ADAL" clId="{9F9E9FDF-7C61-4792-941E-3BBD6C5DB2FE}" dt="2021-02-02T12:16:03.409" v="1540"/>
        <pc:sldMkLst>
          <pc:docMk/>
          <pc:sldMk cId="2961263446" sldId="380"/>
        </pc:sldMkLst>
        <pc:spChg chg="mod">
          <ac:chgData name="Thomas Stensitzki" userId="75cafe6b-2f2a-469b-85c4-eec3b9c972ba" providerId="ADAL" clId="{9F9E9FDF-7C61-4792-941E-3BBD6C5DB2FE}" dt="2021-02-01T16:31:27.314" v="541" actId="20577"/>
          <ac:spMkLst>
            <pc:docMk/>
            <pc:sldMk cId="2961263446" sldId="380"/>
            <ac:spMk id="2" creationId="{A26E16A2-7D3C-4696-B630-50742B55E985}"/>
          </ac:spMkLst>
        </pc:spChg>
        <pc:spChg chg="mod">
          <ac:chgData name="Thomas Stensitzki" userId="75cafe6b-2f2a-469b-85c4-eec3b9c972ba" providerId="ADAL" clId="{9F9E9FDF-7C61-4792-941E-3BBD6C5DB2FE}" dt="2021-02-01T16:31:43.515" v="568" actId="20577"/>
          <ac:spMkLst>
            <pc:docMk/>
            <pc:sldMk cId="2961263446" sldId="380"/>
            <ac:spMk id="3" creationId="{DFFA8D7B-746D-435B-B204-1D05F1677C6B}"/>
          </ac:spMkLst>
        </pc:spChg>
      </pc:sldChg>
      <pc:sldChg chg="addSp delSp modSp add del mod ord modTransition modAnim modNotesTx">
        <pc:chgData name="Thomas Stensitzki" userId="75cafe6b-2f2a-469b-85c4-eec3b9c972ba" providerId="ADAL" clId="{9F9E9FDF-7C61-4792-941E-3BBD6C5DB2FE}" dt="2021-02-02T12:24:06.721" v="1595" actId="1440"/>
        <pc:sldMkLst>
          <pc:docMk/>
          <pc:sldMk cId="2134997509" sldId="381"/>
        </pc:sldMkLst>
        <pc:spChg chg="mod">
          <ac:chgData name="Thomas Stensitzki" userId="75cafe6b-2f2a-469b-85c4-eec3b9c972ba" providerId="ADAL" clId="{9F9E9FDF-7C61-4792-941E-3BBD6C5DB2FE}" dt="2021-02-01T16:36:02.957" v="654"/>
          <ac:spMkLst>
            <pc:docMk/>
            <pc:sldMk cId="2134997509" sldId="381"/>
            <ac:spMk id="2" creationId="{50183ADD-E6D0-4570-B5FB-F95BA9130DEC}"/>
          </ac:spMkLst>
        </pc:spChg>
        <pc:spChg chg="add del">
          <ac:chgData name="Thomas Stensitzki" userId="75cafe6b-2f2a-469b-85c4-eec3b9c972ba" providerId="ADAL" clId="{9F9E9FDF-7C61-4792-941E-3BBD6C5DB2FE}" dt="2021-02-01T16:38:39.219" v="670" actId="22"/>
          <ac:spMkLst>
            <pc:docMk/>
            <pc:sldMk cId="2134997509" sldId="381"/>
            <ac:spMk id="6" creationId="{C76B924A-1598-4EF2-9DF2-0BF5D859A7BC}"/>
          </ac:spMkLst>
        </pc:spChg>
        <pc:picChg chg="add mod">
          <ac:chgData name="Thomas Stensitzki" userId="75cafe6b-2f2a-469b-85c4-eec3b9c972ba" providerId="ADAL" clId="{9F9E9FDF-7C61-4792-941E-3BBD6C5DB2FE}" dt="2021-02-02T12:23:56.265" v="1591" actId="1440"/>
          <ac:picMkLst>
            <pc:docMk/>
            <pc:sldMk cId="2134997509" sldId="381"/>
            <ac:picMk id="4" creationId="{9D05F190-4412-4197-8E5C-5F0A9D2394F8}"/>
          </ac:picMkLst>
        </pc:picChg>
        <pc:picChg chg="del">
          <ac:chgData name="Thomas Stensitzki" userId="75cafe6b-2f2a-469b-85c4-eec3b9c972ba" providerId="ADAL" clId="{9F9E9FDF-7C61-4792-941E-3BBD6C5DB2FE}" dt="2021-02-01T16:34:39.482" v="596" actId="478"/>
          <ac:picMkLst>
            <pc:docMk/>
            <pc:sldMk cId="2134997509" sldId="381"/>
            <ac:picMk id="1026" creationId="{6F4D62F5-9A7A-4568-B0C8-37200F0AADF0}"/>
          </ac:picMkLst>
        </pc:picChg>
        <pc:picChg chg="mod">
          <ac:chgData name="Thomas Stensitzki" userId="75cafe6b-2f2a-469b-85c4-eec3b9c972ba" providerId="ADAL" clId="{9F9E9FDF-7C61-4792-941E-3BBD6C5DB2FE}" dt="2021-02-02T12:24:06.721" v="1595" actId="1440"/>
          <ac:picMkLst>
            <pc:docMk/>
            <pc:sldMk cId="2134997509" sldId="381"/>
            <ac:picMk id="2050" creationId="{9F54692A-BFF1-40AA-8546-4373B2D37913}"/>
          </ac:picMkLst>
        </pc:picChg>
      </pc:sldChg>
      <pc:sldChg chg="addSp">
        <pc:chgData name="Thomas Stensitzki" userId="75cafe6b-2f2a-469b-85c4-eec3b9c972ba" providerId="ADAL" clId="{9F9E9FDF-7C61-4792-941E-3BBD6C5DB2FE}" dt="2021-02-01T16:37:37.427" v="660"/>
        <pc:sldMkLst>
          <pc:docMk/>
          <pc:sldMk cId="4092087368" sldId="381"/>
        </pc:sldMkLst>
        <pc:picChg chg="add">
          <ac:chgData name="Thomas Stensitzki" userId="75cafe6b-2f2a-469b-85c4-eec3b9c972ba" providerId="ADAL" clId="{9F9E9FDF-7C61-4792-941E-3BBD6C5DB2FE}" dt="2021-02-01T16:37:37.427" v="660"/>
          <ac:picMkLst>
            <pc:docMk/>
            <pc:sldMk cId="4092087368" sldId="381"/>
            <ac:picMk id="2050" creationId="{9F54692A-BFF1-40AA-8546-4373B2D37913}"/>
          </ac:picMkLst>
        </pc:picChg>
      </pc:sldChg>
      <pc:sldChg chg="delSp modSp add del mod ord modTransition modAnim modNotesTx">
        <pc:chgData name="Thomas Stensitzki" userId="75cafe6b-2f2a-469b-85c4-eec3b9c972ba" providerId="ADAL" clId="{9F9E9FDF-7C61-4792-941E-3BBD6C5DB2FE}" dt="2021-02-02T12:25:33.964" v="1609"/>
        <pc:sldMkLst>
          <pc:docMk/>
          <pc:sldMk cId="804569921" sldId="382"/>
        </pc:sldMkLst>
        <pc:spChg chg="mod">
          <ac:chgData name="Thomas Stensitzki" userId="75cafe6b-2f2a-469b-85c4-eec3b9c972ba" providerId="ADAL" clId="{9F9E9FDF-7C61-4792-941E-3BBD6C5DB2FE}" dt="2021-02-01T16:40:06.108" v="700"/>
          <ac:spMkLst>
            <pc:docMk/>
            <pc:sldMk cId="804569921" sldId="382"/>
            <ac:spMk id="2" creationId="{50183ADD-E6D0-4570-B5FB-F95BA9130DEC}"/>
          </ac:spMkLst>
        </pc:spChg>
        <pc:picChg chg="del">
          <ac:chgData name="Thomas Stensitzki" userId="75cafe6b-2f2a-469b-85c4-eec3b9c972ba" providerId="ADAL" clId="{9F9E9FDF-7C61-4792-941E-3BBD6C5DB2FE}" dt="2021-02-01T16:38:44.704" v="672" actId="478"/>
          <ac:picMkLst>
            <pc:docMk/>
            <pc:sldMk cId="804569921" sldId="382"/>
            <ac:picMk id="1026" creationId="{6F4D62F5-9A7A-4568-B0C8-37200F0AADF0}"/>
          </ac:picMkLst>
        </pc:picChg>
        <pc:picChg chg="mod">
          <ac:chgData name="Thomas Stensitzki" userId="75cafe6b-2f2a-469b-85c4-eec3b9c972ba" providerId="ADAL" clId="{9F9E9FDF-7C61-4792-941E-3BBD6C5DB2FE}" dt="2021-02-02T12:23:36.133" v="1587" actId="1440"/>
          <ac:picMkLst>
            <pc:docMk/>
            <pc:sldMk cId="804569921" sldId="382"/>
            <ac:picMk id="3074" creationId="{525FA78C-D70F-4375-8510-812E8C34D37F}"/>
          </ac:picMkLst>
        </pc:picChg>
        <pc:picChg chg="mod">
          <ac:chgData name="Thomas Stensitzki" userId="75cafe6b-2f2a-469b-85c4-eec3b9c972ba" providerId="ADAL" clId="{9F9E9FDF-7C61-4792-941E-3BBD6C5DB2FE}" dt="2021-02-02T12:23:44.023" v="1589" actId="1440"/>
          <ac:picMkLst>
            <pc:docMk/>
            <pc:sldMk cId="804569921" sldId="382"/>
            <ac:picMk id="4098" creationId="{C3BE1F8B-0C0E-46DA-8F0F-EA84B0224D86}"/>
          </ac:picMkLst>
        </pc:picChg>
      </pc:sldChg>
      <pc:sldChg chg="addSp">
        <pc:chgData name="Thomas Stensitzki" userId="75cafe6b-2f2a-469b-85c4-eec3b9c972ba" providerId="ADAL" clId="{9F9E9FDF-7C61-4792-941E-3BBD6C5DB2FE}" dt="2021-02-01T16:40:14.886" v="701"/>
        <pc:sldMkLst>
          <pc:docMk/>
          <pc:sldMk cId="2964036851" sldId="382"/>
        </pc:sldMkLst>
        <pc:picChg chg="add">
          <ac:chgData name="Thomas Stensitzki" userId="75cafe6b-2f2a-469b-85c4-eec3b9c972ba" providerId="ADAL" clId="{9F9E9FDF-7C61-4792-941E-3BBD6C5DB2FE}" dt="2021-02-01T16:40:14.886" v="701"/>
          <ac:picMkLst>
            <pc:docMk/>
            <pc:sldMk cId="2964036851" sldId="382"/>
            <ac:picMk id="3074" creationId="{525FA78C-D70F-4375-8510-812E8C34D37F}"/>
          </ac:picMkLst>
        </pc:picChg>
      </pc:sldChg>
      <pc:sldChg chg="addSp">
        <pc:chgData name="Thomas Stensitzki" userId="75cafe6b-2f2a-469b-85c4-eec3b9c972ba" providerId="ADAL" clId="{9F9E9FDF-7C61-4792-941E-3BBD6C5DB2FE}" dt="2021-02-01T16:40:33.988" v="705"/>
        <pc:sldMkLst>
          <pc:docMk/>
          <pc:sldMk cId="3129078594" sldId="382"/>
        </pc:sldMkLst>
        <pc:picChg chg="add">
          <ac:chgData name="Thomas Stensitzki" userId="75cafe6b-2f2a-469b-85c4-eec3b9c972ba" providerId="ADAL" clId="{9F9E9FDF-7C61-4792-941E-3BBD6C5DB2FE}" dt="2021-02-01T16:40:33.988" v="705"/>
          <ac:picMkLst>
            <pc:docMk/>
            <pc:sldMk cId="3129078594" sldId="382"/>
            <ac:picMk id="4098" creationId="{C3BE1F8B-0C0E-46DA-8F0F-EA84B0224D86}"/>
          </ac:picMkLst>
        </pc:picChg>
      </pc:sldChg>
      <pc:sldChg chg="addSp modSp add del mod ord modTransition modAnim modNotesTx">
        <pc:chgData name="Thomas Stensitzki" userId="75cafe6b-2f2a-469b-85c4-eec3b9c972ba" providerId="ADAL" clId="{9F9E9FDF-7C61-4792-941E-3BBD6C5DB2FE}" dt="2021-02-02T12:23:12.634" v="1585"/>
        <pc:sldMkLst>
          <pc:docMk/>
          <pc:sldMk cId="1200616128" sldId="383"/>
        </pc:sldMkLst>
        <pc:spChg chg="mod">
          <ac:chgData name="Thomas Stensitzki" userId="75cafe6b-2f2a-469b-85c4-eec3b9c972ba" providerId="ADAL" clId="{9F9E9FDF-7C61-4792-941E-3BBD6C5DB2FE}" dt="2021-02-01T16:42:12.561" v="734"/>
          <ac:spMkLst>
            <pc:docMk/>
            <pc:sldMk cId="1200616128" sldId="383"/>
            <ac:spMk id="2" creationId="{50183ADD-E6D0-4570-B5FB-F95BA9130DEC}"/>
          </ac:spMkLst>
        </pc:spChg>
        <pc:picChg chg="mod">
          <ac:chgData name="Thomas Stensitzki" userId="75cafe6b-2f2a-469b-85c4-eec3b9c972ba" providerId="ADAL" clId="{9F9E9FDF-7C61-4792-941E-3BBD6C5DB2FE}" dt="2021-02-02T12:23:01.298" v="1584" actId="1440"/>
          <ac:picMkLst>
            <pc:docMk/>
            <pc:sldMk cId="1200616128" sldId="383"/>
            <ac:picMk id="5122" creationId="{98FEBD17-3DE4-4FC0-98CD-A47E52244993}"/>
          </ac:picMkLst>
        </pc:picChg>
        <pc:picChg chg="mod">
          <ac:chgData name="Thomas Stensitzki" userId="75cafe6b-2f2a-469b-85c4-eec3b9c972ba" providerId="ADAL" clId="{9F9E9FDF-7C61-4792-941E-3BBD6C5DB2FE}" dt="2021-02-02T12:22:35.638" v="1581" actId="1440"/>
          <ac:picMkLst>
            <pc:docMk/>
            <pc:sldMk cId="1200616128" sldId="383"/>
            <ac:picMk id="6146" creationId="{D79D56E1-73D8-41FE-BCAC-51D16FAF5530}"/>
          </ac:picMkLst>
        </pc:picChg>
        <pc:cxnChg chg="add mod">
          <ac:chgData name="Thomas Stensitzki" userId="75cafe6b-2f2a-469b-85c4-eec3b9c972ba" providerId="ADAL" clId="{9F9E9FDF-7C61-4792-941E-3BBD6C5DB2FE}" dt="2021-02-02T12:21:54.518" v="1578" actId="208"/>
          <ac:cxnSpMkLst>
            <pc:docMk/>
            <pc:sldMk cId="1200616128" sldId="383"/>
            <ac:cxnSpMk id="4" creationId="{A2316F48-304E-4FE0-92CD-62B086F6AF6B}"/>
          </ac:cxnSpMkLst>
        </pc:cxnChg>
      </pc:sldChg>
      <pc:sldChg chg="addSp">
        <pc:chgData name="Thomas Stensitzki" userId="75cafe6b-2f2a-469b-85c4-eec3b9c972ba" providerId="ADAL" clId="{9F9E9FDF-7C61-4792-941E-3BBD6C5DB2FE}" dt="2021-02-01T16:43:13.235" v="741"/>
        <pc:sldMkLst>
          <pc:docMk/>
          <pc:sldMk cId="2646536025" sldId="383"/>
        </pc:sldMkLst>
        <pc:picChg chg="add">
          <ac:chgData name="Thomas Stensitzki" userId="75cafe6b-2f2a-469b-85c4-eec3b9c972ba" providerId="ADAL" clId="{9F9E9FDF-7C61-4792-941E-3BBD6C5DB2FE}" dt="2021-02-01T16:43:13.235" v="741"/>
          <ac:picMkLst>
            <pc:docMk/>
            <pc:sldMk cId="2646536025" sldId="383"/>
            <ac:picMk id="6146" creationId="{D79D56E1-73D8-41FE-BCAC-51D16FAF5530}"/>
          </ac:picMkLst>
        </pc:picChg>
      </pc:sldChg>
      <pc:sldChg chg="addSp">
        <pc:chgData name="Thomas Stensitzki" userId="75cafe6b-2f2a-469b-85c4-eec3b9c972ba" providerId="ADAL" clId="{9F9E9FDF-7C61-4792-941E-3BBD6C5DB2FE}" dt="2021-02-01T16:43:01.213" v="738"/>
        <pc:sldMkLst>
          <pc:docMk/>
          <pc:sldMk cId="3315723477" sldId="383"/>
        </pc:sldMkLst>
        <pc:picChg chg="add">
          <ac:chgData name="Thomas Stensitzki" userId="75cafe6b-2f2a-469b-85c4-eec3b9c972ba" providerId="ADAL" clId="{9F9E9FDF-7C61-4792-941E-3BBD6C5DB2FE}" dt="2021-02-01T16:43:01.213" v="738"/>
          <ac:picMkLst>
            <pc:docMk/>
            <pc:sldMk cId="3315723477" sldId="383"/>
            <ac:picMk id="5122" creationId="{98FEBD17-3DE4-4FC0-98CD-A47E52244993}"/>
          </ac:picMkLst>
        </pc:picChg>
      </pc:sldChg>
      <pc:sldChg chg="addSp">
        <pc:chgData name="Thomas Stensitzki" userId="75cafe6b-2f2a-469b-85c4-eec3b9c972ba" providerId="ADAL" clId="{9F9E9FDF-7C61-4792-941E-3BBD6C5DB2FE}" dt="2021-02-01T16:46:47.567" v="797"/>
        <pc:sldMkLst>
          <pc:docMk/>
          <pc:sldMk cId="268345041" sldId="384"/>
        </pc:sldMkLst>
        <pc:picChg chg="add">
          <ac:chgData name="Thomas Stensitzki" userId="75cafe6b-2f2a-469b-85c4-eec3b9c972ba" providerId="ADAL" clId="{9F9E9FDF-7C61-4792-941E-3BBD6C5DB2FE}" dt="2021-02-01T16:46:47.567" v="797"/>
          <ac:picMkLst>
            <pc:docMk/>
            <pc:sldMk cId="268345041" sldId="384"/>
            <ac:picMk id="7170" creationId="{260BBE70-DAC3-4E07-B418-8D32185B4B8C}"/>
          </ac:picMkLst>
        </pc:picChg>
      </pc:sldChg>
      <pc:sldChg chg="modSp add del mod ord modTransition modNotesTx">
        <pc:chgData name="Thomas Stensitzki" userId="75cafe6b-2f2a-469b-85c4-eec3b9c972ba" providerId="ADAL" clId="{9F9E9FDF-7C61-4792-941E-3BBD6C5DB2FE}" dt="2021-02-02T12:28:27.405" v="1622" actId="1440"/>
        <pc:sldMkLst>
          <pc:docMk/>
          <pc:sldMk cId="2706860444" sldId="384"/>
        </pc:sldMkLst>
        <pc:spChg chg="mod">
          <ac:chgData name="Thomas Stensitzki" userId="75cafe6b-2f2a-469b-85c4-eec3b9c972ba" providerId="ADAL" clId="{9F9E9FDF-7C61-4792-941E-3BBD6C5DB2FE}" dt="2021-02-01T16:46:40.586" v="796"/>
          <ac:spMkLst>
            <pc:docMk/>
            <pc:sldMk cId="2706860444" sldId="384"/>
            <ac:spMk id="2" creationId="{50183ADD-E6D0-4570-B5FB-F95BA9130DEC}"/>
          </ac:spMkLst>
        </pc:spChg>
        <pc:picChg chg="mod">
          <ac:chgData name="Thomas Stensitzki" userId="75cafe6b-2f2a-469b-85c4-eec3b9c972ba" providerId="ADAL" clId="{9F9E9FDF-7C61-4792-941E-3BBD6C5DB2FE}" dt="2021-02-02T12:28:27.405" v="1622" actId="1440"/>
          <ac:picMkLst>
            <pc:docMk/>
            <pc:sldMk cId="2706860444" sldId="384"/>
            <ac:picMk id="7170" creationId="{260BBE70-DAC3-4E07-B418-8D32185B4B8C}"/>
          </ac:picMkLst>
        </pc:picChg>
      </pc:sldChg>
      <pc:sldChg chg="addSp">
        <pc:chgData name="Thomas Stensitzki" userId="75cafe6b-2f2a-469b-85c4-eec3b9c972ba" providerId="ADAL" clId="{9F9E9FDF-7C61-4792-941E-3BBD6C5DB2FE}" dt="2021-02-01T16:48:46.082" v="818"/>
        <pc:sldMkLst>
          <pc:docMk/>
          <pc:sldMk cId="200308074" sldId="385"/>
        </pc:sldMkLst>
        <pc:picChg chg="add">
          <ac:chgData name="Thomas Stensitzki" userId="75cafe6b-2f2a-469b-85c4-eec3b9c972ba" providerId="ADAL" clId="{9F9E9FDF-7C61-4792-941E-3BBD6C5DB2FE}" dt="2021-02-01T16:48:46.082" v="818"/>
          <ac:picMkLst>
            <pc:docMk/>
            <pc:sldMk cId="200308074" sldId="385"/>
            <ac:picMk id="8194" creationId="{088BB987-0736-45BC-A2AE-5F7C068F7E09}"/>
          </ac:picMkLst>
        </pc:picChg>
      </pc:sldChg>
      <pc:sldChg chg="addSp">
        <pc:chgData name="Thomas Stensitzki" userId="75cafe6b-2f2a-469b-85c4-eec3b9c972ba" providerId="ADAL" clId="{9F9E9FDF-7C61-4792-941E-3BBD6C5DB2FE}" dt="2021-02-01T16:49:13.209" v="822"/>
        <pc:sldMkLst>
          <pc:docMk/>
          <pc:sldMk cId="472251526" sldId="385"/>
        </pc:sldMkLst>
        <pc:picChg chg="add">
          <ac:chgData name="Thomas Stensitzki" userId="75cafe6b-2f2a-469b-85c4-eec3b9c972ba" providerId="ADAL" clId="{9F9E9FDF-7C61-4792-941E-3BBD6C5DB2FE}" dt="2021-02-01T16:49:13.209" v="822"/>
          <ac:picMkLst>
            <pc:docMk/>
            <pc:sldMk cId="472251526" sldId="385"/>
            <ac:picMk id="9218" creationId="{F8D8E185-9FFE-4889-9996-BD5B46FBFDE2}"/>
          </ac:picMkLst>
        </pc:picChg>
      </pc:sldChg>
      <pc:sldChg chg="modSp add del mod ord modTransition modAnim modNotesTx">
        <pc:chgData name="Thomas Stensitzki" userId="75cafe6b-2f2a-469b-85c4-eec3b9c972ba" providerId="ADAL" clId="{9F9E9FDF-7C61-4792-941E-3BBD6C5DB2FE}" dt="2021-02-02T12:29:29.036" v="1638"/>
        <pc:sldMkLst>
          <pc:docMk/>
          <pc:sldMk cId="2618174212" sldId="385"/>
        </pc:sldMkLst>
        <pc:spChg chg="mod">
          <ac:chgData name="Thomas Stensitzki" userId="75cafe6b-2f2a-469b-85c4-eec3b9c972ba" providerId="ADAL" clId="{9F9E9FDF-7C61-4792-941E-3BBD6C5DB2FE}" dt="2021-02-01T16:47:55.508" v="804"/>
          <ac:spMkLst>
            <pc:docMk/>
            <pc:sldMk cId="2618174212" sldId="385"/>
            <ac:spMk id="2" creationId="{50183ADD-E6D0-4570-B5FB-F95BA9130DEC}"/>
          </ac:spMkLst>
        </pc:spChg>
        <pc:picChg chg="mod">
          <ac:chgData name="Thomas Stensitzki" userId="75cafe6b-2f2a-469b-85c4-eec3b9c972ba" providerId="ADAL" clId="{9F9E9FDF-7C61-4792-941E-3BBD6C5DB2FE}" dt="2021-02-02T12:29:03.092" v="1632" actId="1440"/>
          <ac:picMkLst>
            <pc:docMk/>
            <pc:sldMk cId="2618174212" sldId="385"/>
            <ac:picMk id="8194" creationId="{088BB987-0736-45BC-A2AE-5F7C068F7E09}"/>
          </ac:picMkLst>
        </pc:picChg>
        <pc:picChg chg="mod">
          <ac:chgData name="Thomas Stensitzki" userId="75cafe6b-2f2a-469b-85c4-eec3b9c972ba" providerId="ADAL" clId="{9F9E9FDF-7C61-4792-941E-3BBD6C5DB2FE}" dt="2021-02-02T12:29:23.820" v="1637" actId="1076"/>
          <ac:picMkLst>
            <pc:docMk/>
            <pc:sldMk cId="2618174212" sldId="385"/>
            <ac:picMk id="9218" creationId="{F8D8E185-9FFE-4889-9996-BD5B46FBFDE2}"/>
          </ac:picMkLst>
        </pc:picChg>
      </pc:sldChg>
      <pc:sldChg chg="addSp">
        <pc:chgData name="Thomas Stensitzki" userId="75cafe6b-2f2a-469b-85c4-eec3b9c972ba" providerId="ADAL" clId="{9F9E9FDF-7C61-4792-941E-3BBD6C5DB2FE}" dt="2021-02-01T16:51:43.493" v="851"/>
        <pc:sldMkLst>
          <pc:docMk/>
          <pc:sldMk cId="111797964" sldId="386"/>
        </pc:sldMkLst>
        <pc:picChg chg="add">
          <ac:chgData name="Thomas Stensitzki" userId="75cafe6b-2f2a-469b-85c4-eec3b9c972ba" providerId="ADAL" clId="{9F9E9FDF-7C61-4792-941E-3BBD6C5DB2FE}" dt="2021-02-01T16:51:43.493" v="851"/>
          <ac:picMkLst>
            <pc:docMk/>
            <pc:sldMk cId="111797964" sldId="386"/>
            <ac:picMk id="11266" creationId="{68B66526-F4E2-473C-8CC5-9B0D8882C321}"/>
          </ac:picMkLst>
        </pc:picChg>
      </pc:sldChg>
      <pc:sldChg chg="addSp">
        <pc:chgData name="Thomas Stensitzki" userId="75cafe6b-2f2a-469b-85c4-eec3b9c972ba" providerId="ADAL" clId="{9F9E9FDF-7C61-4792-941E-3BBD6C5DB2FE}" dt="2021-02-01T16:51:28.456" v="847"/>
        <pc:sldMkLst>
          <pc:docMk/>
          <pc:sldMk cId="1399614890" sldId="386"/>
        </pc:sldMkLst>
        <pc:picChg chg="add">
          <ac:chgData name="Thomas Stensitzki" userId="75cafe6b-2f2a-469b-85c4-eec3b9c972ba" providerId="ADAL" clId="{9F9E9FDF-7C61-4792-941E-3BBD6C5DB2FE}" dt="2021-02-01T16:51:28.456" v="847"/>
          <ac:picMkLst>
            <pc:docMk/>
            <pc:sldMk cId="1399614890" sldId="386"/>
            <ac:picMk id="10242" creationId="{9C37F8C5-9571-4D51-B7F2-F05AB240B20B}"/>
          </ac:picMkLst>
        </pc:picChg>
      </pc:sldChg>
      <pc:sldChg chg="modSp add del mod ord modTransition modAnim modNotesTx">
        <pc:chgData name="Thomas Stensitzki" userId="75cafe6b-2f2a-469b-85c4-eec3b9c972ba" providerId="ADAL" clId="{9F9E9FDF-7C61-4792-941E-3BBD6C5DB2FE}" dt="2021-02-02T12:38:08.228" v="1654"/>
        <pc:sldMkLst>
          <pc:docMk/>
          <pc:sldMk cId="2318153121" sldId="386"/>
        </pc:sldMkLst>
        <pc:spChg chg="mod">
          <ac:chgData name="Thomas Stensitzki" userId="75cafe6b-2f2a-469b-85c4-eec3b9c972ba" providerId="ADAL" clId="{9F9E9FDF-7C61-4792-941E-3BBD6C5DB2FE}" dt="2021-02-01T16:50:35.609" v="836"/>
          <ac:spMkLst>
            <pc:docMk/>
            <pc:sldMk cId="2318153121" sldId="386"/>
            <ac:spMk id="2" creationId="{50183ADD-E6D0-4570-B5FB-F95BA9130DEC}"/>
          </ac:spMkLst>
        </pc:spChg>
        <pc:picChg chg="mod">
          <ac:chgData name="Thomas Stensitzki" userId="75cafe6b-2f2a-469b-85c4-eec3b9c972ba" providerId="ADAL" clId="{9F9E9FDF-7C61-4792-941E-3BBD6C5DB2FE}" dt="2021-02-02T12:37:46.408" v="1648" actId="1440"/>
          <ac:picMkLst>
            <pc:docMk/>
            <pc:sldMk cId="2318153121" sldId="386"/>
            <ac:picMk id="10242" creationId="{9C37F8C5-9571-4D51-B7F2-F05AB240B20B}"/>
          </ac:picMkLst>
        </pc:picChg>
        <pc:picChg chg="mod">
          <ac:chgData name="Thomas Stensitzki" userId="75cafe6b-2f2a-469b-85c4-eec3b9c972ba" providerId="ADAL" clId="{9F9E9FDF-7C61-4792-941E-3BBD6C5DB2FE}" dt="2021-02-02T12:38:04.134" v="1653" actId="1440"/>
          <ac:picMkLst>
            <pc:docMk/>
            <pc:sldMk cId="2318153121" sldId="386"/>
            <ac:picMk id="11266" creationId="{68B66526-F4E2-473C-8CC5-9B0D8882C321}"/>
          </ac:picMkLst>
        </pc:picChg>
      </pc:sldChg>
      <pc:sldChg chg="modSp add mod modTransition modNotesTx">
        <pc:chgData name="Thomas Stensitzki" userId="75cafe6b-2f2a-469b-85c4-eec3b9c972ba" providerId="ADAL" clId="{9F9E9FDF-7C61-4792-941E-3BBD6C5DB2FE}" dt="2021-02-02T12:27:52.848" v="1618"/>
        <pc:sldMkLst>
          <pc:docMk/>
          <pc:sldMk cId="2558906762" sldId="387"/>
        </pc:sldMkLst>
        <pc:spChg chg="mod">
          <ac:chgData name="Thomas Stensitzki" userId="75cafe6b-2f2a-469b-85c4-eec3b9c972ba" providerId="ADAL" clId="{9F9E9FDF-7C61-4792-941E-3BBD6C5DB2FE}" dt="2021-02-02T12:27:30.479" v="1616" actId="1036"/>
          <ac:spMkLst>
            <pc:docMk/>
            <pc:sldMk cId="2558906762" sldId="387"/>
            <ac:spMk id="2" creationId="{909DC09D-B9A6-4493-9A72-1CA7ECB1F5CA}"/>
          </ac:spMkLst>
        </pc:spChg>
        <pc:spChg chg="mod">
          <ac:chgData name="Thomas Stensitzki" userId="75cafe6b-2f2a-469b-85c4-eec3b9c972ba" providerId="ADAL" clId="{9F9E9FDF-7C61-4792-941E-3BBD6C5DB2FE}" dt="2021-02-01T17:03:56.503" v="1065" actId="20577"/>
          <ac:spMkLst>
            <pc:docMk/>
            <pc:sldMk cId="2558906762" sldId="387"/>
            <ac:spMk id="5" creationId="{C24DACB5-1BEC-4C86-9652-BAFD8DE56FEF}"/>
          </ac:spMkLst>
        </pc:spChg>
      </pc:sldChg>
      <pc:sldChg chg="addSp">
        <pc:chgData name="Thomas Stensitzki" userId="75cafe6b-2f2a-469b-85c4-eec3b9c972ba" providerId="ADAL" clId="{9F9E9FDF-7C61-4792-941E-3BBD6C5DB2FE}" dt="2021-02-01T16:59:24.441" v="943"/>
        <pc:sldMkLst>
          <pc:docMk/>
          <pc:sldMk cId="1475173892" sldId="388"/>
        </pc:sldMkLst>
        <pc:picChg chg="add">
          <ac:chgData name="Thomas Stensitzki" userId="75cafe6b-2f2a-469b-85c4-eec3b9c972ba" providerId="ADAL" clId="{9F9E9FDF-7C61-4792-941E-3BBD6C5DB2FE}" dt="2021-02-01T16:59:24.441" v="943"/>
          <ac:picMkLst>
            <pc:docMk/>
            <pc:sldMk cId="1475173892" sldId="388"/>
            <ac:picMk id="14338" creationId="{EE8D1B22-ACB4-46C4-A4E7-A7B07C0707BC}"/>
          </ac:picMkLst>
        </pc:picChg>
      </pc:sldChg>
      <pc:sldChg chg="addSp delSp modSp add del mod modTransition modNotesTx">
        <pc:chgData name="Thomas Stensitzki" userId="75cafe6b-2f2a-469b-85c4-eec3b9c972ba" providerId="ADAL" clId="{9F9E9FDF-7C61-4792-941E-3BBD6C5DB2FE}" dt="2021-02-02T12:53:42.475" v="1704" actId="17032"/>
        <pc:sldMkLst>
          <pc:docMk/>
          <pc:sldMk cId="2051762330" sldId="388"/>
        </pc:sldMkLst>
        <pc:spChg chg="mod">
          <ac:chgData name="Thomas Stensitzki" userId="75cafe6b-2f2a-469b-85c4-eec3b9c972ba" providerId="ADAL" clId="{9F9E9FDF-7C61-4792-941E-3BBD6C5DB2FE}" dt="2021-02-01T17:12:20.815" v="1143"/>
          <ac:spMkLst>
            <pc:docMk/>
            <pc:sldMk cId="2051762330" sldId="388"/>
            <ac:spMk id="2" creationId="{50183ADD-E6D0-4570-B5FB-F95BA9130DEC}"/>
          </ac:spMkLst>
        </pc:spChg>
        <pc:spChg chg="add mod">
          <ac:chgData name="Thomas Stensitzki" userId="75cafe6b-2f2a-469b-85c4-eec3b9c972ba" providerId="ADAL" clId="{9F9E9FDF-7C61-4792-941E-3BBD6C5DB2FE}" dt="2021-02-02T12:53:42.475" v="1704" actId="17032"/>
          <ac:spMkLst>
            <pc:docMk/>
            <pc:sldMk cId="2051762330" sldId="388"/>
            <ac:spMk id="3" creationId="{0C85C9A9-0526-420F-88D1-C511F504C043}"/>
          </ac:spMkLst>
        </pc:spChg>
        <pc:picChg chg="add del mod">
          <ac:chgData name="Thomas Stensitzki" userId="75cafe6b-2f2a-469b-85c4-eec3b9c972ba" providerId="ADAL" clId="{9F9E9FDF-7C61-4792-941E-3BBD6C5DB2FE}" dt="2021-02-01T17:12:59.806" v="1149" actId="478"/>
          <ac:picMkLst>
            <pc:docMk/>
            <pc:sldMk cId="2051762330" sldId="388"/>
            <ac:picMk id="14338" creationId="{EE8D1B22-ACB4-46C4-A4E7-A7B07C0707BC}"/>
          </ac:picMkLst>
        </pc:picChg>
        <pc:picChg chg="mod">
          <ac:chgData name="Thomas Stensitzki" userId="75cafe6b-2f2a-469b-85c4-eec3b9c972ba" providerId="ADAL" clId="{9F9E9FDF-7C61-4792-941E-3BBD6C5DB2FE}" dt="2021-02-02T12:53:05.755" v="1702" actId="1076"/>
          <ac:picMkLst>
            <pc:docMk/>
            <pc:sldMk cId="2051762330" sldId="388"/>
            <ac:picMk id="19458" creationId="{D0BE47F9-312D-4DCB-9EEB-05CA5E81F0B9}"/>
          </ac:picMkLst>
        </pc:picChg>
      </pc:sldChg>
      <pc:sldChg chg="addSp">
        <pc:chgData name="Thomas Stensitzki" userId="75cafe6b-2f2a-469b-85c4-eec3b9c972ba" providerId="ADAL" clId="{9F9E9FDF-7C61-4792-941E-3BBD6C5DB2FE}" dt="2021-02-01T17:13:04.894" v="1150"/>
        <pc:sldMkLst>
          <pc:docMk/>
          <pc:sldMk cId="3464665633" sldId="388"/>
        </pc:sldMkLst>
        <pc:picChg chg="add">
          <ac:chgData name="Thomas Stensitzki" userId="75cafe6b-2f2a-469b-85c4-eec3b9c972ba" providerId="ADAL" clId="{9F9E9FDF-7C61-4792-941E-3BBD6C5DB2FE}" dt="2021-02-01T17:13:04.894" v="1150"/>
          <ac:picMkLst>
            <pc:docMk/>
            <pc:sldMk cId="3464665633" sldId="388"/>
            <ac:picMk id="19458" creationId="{D0BE47F9-312D-4DCB-9EEB-05CA5E81F0B9}"/>
          </ac:picMkLst>
        </pc:picChg>
      </pc:sldChg>
      <pc:sldChg chg="addSp">
        <pc:chgData name="Thomas Stensitzki" userId="75cafe6b-2f2a-469b-85c4-eec3b9c972ba" providerId="ADAL" clId="{9F9E9FDF-7C61-4792-941E-3BBD6C5DB2FE}" dt="2021-02-01T16:57:50.417" v="917"/>
        <pc:sldMkLst>
          <pc:docMk/>
          <pc:sldMk cId="1957061461" sldId="389"/>
        </pc:sldMkLst>
        <pc:picChg chg="add">
          <ac:chgData name="Thomas Stensitzki" userId="75cafe6b-2f2a-469b-85c4-eec3b9c972ba" providerId="ADAL" clId="{9F9E9FDF-7C61-4792-941E-3BBD6C5DB2FE}" dt="2021-02-01T16:57:50.417" v="917"/>
          <ac:picMkLst>
            <pc:docMk/>
            <pc:sldMk cId="1957061461" sldId="389"/>
            <ac:picMk id="13314" creationId="{0EE2B04D-768F-4FAF-A2DC-658BEBF890D3}"/>
          </ac:picMkLst>
        </pc:picChg>
      </pc:sldChg>
      <pc:sldChg chg="modSp add del mod ord modTransition modNotesTx">
        <pc:chgData name="Thomas Stensitzki" userId="75cafe6b-2f2a-469b-85c4-eec3b9c972ba" providerId="ADAL" clId="{9F9E9FDF-7C61-4792-941E-3BBD6C5DB2FE}" dt="2021-02-02T12:41:49.731" v="1673" actId="1440"/>
        <pc:sldMkLst>
          <pc:docMk/>
          <pc:sldMk cId="3866198253" sldId="389"/>
        </pc:sldMkLst>
        <pc:spChg chg="mod">
          <ac:chgData name="Thomas Stensitzki" userId="75cafe6b-2f2a-469b-85c4-eec3b9c972ba" providerId="ADAL" clId="{9F9E9FDF-7C61-4792-941E-3BBD6C5DB2FE}" dt="2021-02-01T16:56:49.112" v="896"/>
          <ac:spMkLst>
            <pc:docMk/>
            <pc:sldMk cId="3866198253" sldId="389"/>
            <ac:spMk id="2" creationId="{50183ADD-E6D0-4570-B5FB-F95BA9130DEC}"/>
          </ac:spMkLst>
        </pc:spChg>
        <pc:picChg chg="mod">
          <ac:chgData name="Thomas Stensitzki" userId="75cafe6b-2f2a-469b-85c4-eec3b9c972ba" providerId="ADAL" clId="{9F9E9FDF-7C61-4792-941E-3BBD6C5DB2FE}" dt="2021-02-02T12:41:49.731" v="1673" actId="1440"/>
          <ac:picMkLst>
            <pc:docMk/>
            <pc:sldMk cId="3866198253" sldId="389"/>
            <ac:picMk id="13314" creationId="{0EE2B04D-768F-4FAF-A2DC-658BEBF890D3}"/>
          </ac:picMkLst>
        </pc:picChg>
      </pc:sldChg>
      <pc:sldChg chg="addSp delSp modSp add del mod ord modTransition modNotesTx">
        <pc:chgData name="Thomas Stensitzki" userId="75cafe6b-2f2a-469b-85c4-eec3b9c972ba" providerId="ADAL" clId="{9F9E9FDF-7C61-4792-941E-3BBD6C5DB2FE}" dt="2021-02-02T12:41:19.513" v="1664" actId="1440"/>
        <pc:sldMkLst>
          <pc:docMk/>
          <pc:sldMk cId="1281650883" sldId="390"/>
        </pc:sldMkLst>
        <pc:spChg chg="mod">
          <ac:chgData name="Thomas Stensitzki" userId="75cafe6b-2f2a-469b-85c4-eec3b9c972ba" providerId="ADAL" clId="{9F9E9FDF-7C61-4792-941E-3BBD6C5DB2FE}" dt="2021-02-01T16:52:05.797" v="854"/>
          <ac:spMkLst>
            <pc:docMk/>
            <pc:sldMk cId="1281650883" sldId="390"/>
            <ac:spMk id="2" creationId="{50183ADD-E6D0-4570-B5FB-F95BA9130DEC}"/>
          </ac:spMkLst>
        </pc:spChg>
        <pc:spChg chg="add del">
          <ac:chgData name="Thomas Stensitzki" userId="75cafe6b-2f2a-469b-85c4-eec3b9c972ba" providerId="ADAL" clId="{9F9E9FDF-7C61-4792-941E-3BBD6C5DB2FE}" dt="2021-02-01T16:52:32.537" v="858" actId="478"/>
          <ac:spMkLst>
            <pc:docMk/>
            <pc:sldMk cId="1281650883" sldId="390"/>
            <ac:spMk id="4" creationId="{12541D46-FB2A-4FC8-8756-0718815220BE}"/>
          </ac:spMkLst>
        </pc:spChg>
        <pc:picChg chg="mod">
          <ac:chgData name="Thomas Stensitzki" userId="75cafe6b-2f2a-469b-85c4-eec3b9c972ba" providerId="ADAL" clId="{9F9E9FDF-7C61-4792-941E-3BBD6C5DB2FE}" dt="2021-02-02T12:41:19.513" v="1664" actId="1440"/>
          <ac:picMkLst>
            <pc:docMk/>
            <pc:sldMk cId="1281650883" sldId="390"/>
            <ac:picMk id="12290" creationId="{7853A3BB-F62F-44E0-B98E-81D92BD646D1}"/>
          </ac:picMkLst>
        </pc:picChg>
      </pc:sldChg>
      <pc:sldChg chg="addSp">
        <pc:chgData name="Thomas Stensitzki" userId="75cafe6b-2f2a-469b-85c4-eec3b9c972ba" providerId="ADAL" clId="{9F9E9FDF-7C61-4792-941E-3BBD6C5DB2FE}" dt="2021-02-01T16:52:39.752" v="859"/>
        <pc:sldMkLst>
          <pc:docMk/>
          <pc:sldMk cId="1513511166" sldId="390"/>
        </pc:sldMkLst>
        <pc:picChg chg="add">
          <ac:chgData name="Thomas Stensitzki" userId="75cafe6b-2f2a-469b-85c4-eec3b9c972ba" providerId="ADAL" clId="{9F9E9FDF-7C61-4792-941E-3BBD6C5DB2FE}" dt="2021-02-01T16:52:39.752" v="859"/>
          <ac:picMkLst>
            <pc:docMk/>
            <pc:sldMk cId="1513511166" sldId="390"/>
            <ac:picMk id="12290" creationId="{7853A3BB-F62F-44E0-B98E-81D92BD646D1}"/>
          </ac:picMkLst>
        </pc:picChg>
      </pc:sldChg>
      <pc:sldChg chg="addSp">
        <pc:chgData name="Thomas Stensitzki" userId="75cafe6b-2f2a-469b-85c4-eec3b9c972ba" providerId="ADAL" clId="{9F9E9FDF-7C61-4792-941E-3BBD6C5DB2FE}" dt="2021-02-01T17:05:20.262" v="1081"/>
        <pc:sldMkLst>
          <pc:docMk/>
          <pc:sldMk cId="945372120" sldId="391"/>
        </pc:sldMkLst>
        <pc:picChg chg="add">
          <ac:chgData name="Thomas Stensitzki" userId="75cafe6b-2f2a-469b-85c4-eec3b9c972ba" providerId="ADAL" clId="{9F9E9FDF-7C61-4792-941E-3BBD6C5DB2FE}" dt="2021-02-01T17:05:20.262" v="1081"/>
          <ac:picMkLst>
            <pc:docMk/>
            <pc:sldMk cId="945372120" sldId="391"/>
            <ac:picMk id="15362" creationId="{B90975DC-5162-4F41-B5F2-BBBE15E2112E}"/>
          </ac:picMkLst>
        </pc:picChg>
      </pc:sldChg>
      <pc:sldChg chg="addSp">
        <pc:chgData name="Thomas Stensitzki" userId="75cafe6b-2f2a-469b-85c4-eec3b9c972ba" providerId="ADAL" clId="{9F9E9FDF-7C61-4792-941E-3BBD6C5DB2FE}" dt="2021-02-01T17:05:27.412" v="1085"/>
        <pc:sldMkLst>
          <pc:docMk/>
          <pc:sldMk cId="1151788966" sldId="391"/>
        </pc:sldMkLst>
        <pc:picChg chg="add">
          <ac:chgData name="Thomas Stensitzki" userId="75cafe6b-2f2a-469b-85c4-eec3b9c972ba" providerId="ADAL" clId="{9F9E9FDF-7C61-4792-941E-3BBD6C5DB2FE}" dt="2021-02-01T17:05:27.412" v="1085"/>
          <ac:picMkLst>
            <pc:docMk/>
            <pc:sldMk cId="1151788966" sldId="391"/>
            <ac:picMk id="16386" creationId="{F2A275E7-9123-49B8-915C-3A94852B1686}"/>
          </ac:picMkLst>
        </pc:picChg>
      </pc:sldChg>
      <pc:sldChg chg="delSp modSp new add del mod ord modTransition modAnim">
        <pc:chgData name="Thomas Stensitzki" userId="75cafe6b-2f2a-469b-85c4-eec3b9c972ba" providerId="ADAL" clId="{9F9E9FDF-7C61-4792-941E-3BBD6C5DB2FE}" dt="2021-02-02T13:16:40.338" v="1799"/>
        <pc:sldMkLst>
          <pc:docMk/>
          <pc:sldMk cId="2585887928" sldId="391"/>
        </pc:sldMkLst>
        <pc:spChg chg="mod">
          <ac:chgData name="Thomas Stensitzki" userId="75cafe6b-2f2a-469b-85c4-eec3b9c972ba" providerId="ADAL" clId="{9F9E9FDF-7C61-4792-941E-3BBD6C5DB2FE}" dt="2021-02-01T17:05:13.081" v="1080"/>
          <ac:spMkLst>
            <pc:docMk/>
            <pc:sldMk cId="2585887928" sldId="391"/>
            <ac:spMk id="2" creationId="{11E5EEC8-6493-4BA0-8811-4A3F48FE62AF}"/>
          </ac:spMkLst>
        </pc:spChg>
        <pc:spChg chg="del">
          <ac:chgData name="Thomas Stensitzki" userId="75cafe6b-2f2a-469b-85c4-eec3b9c972ba" providerId="ADAL" clId="{9F9E9FDF-7C61-4792-941E-3BBD6C5DB2FE}" dt="2021-02-01T16:54:28.929" v="892" actId="478"/>
          <ac:spMkLst>
            <pc:docMk/>
            <pc:sldMk cId="2585887928" sldId="391"/>
            <ac:spMk id="3" creationId="{CAE56BB2-30FF-4890-8015-D3777AA14D19}"/>
          </ac:spMkLst>
        </pc:spChg>
        <pc:picChg chg="mod">
          <ac:chgData name="Thomas Stensitzki" userId="75cafe6b-2f2a-469b-85c4-eec3b9c972ba" providerId="ADAL" clId="{9F9E9FDF-7C61-4792-941E-3BBD6C5DB2FE}" dt="2021-02-02T13:15:11.072" v="1782" actId="1440"/>
          <ac:picMkLst>
            <pc:docMk/>
            <pc:sldMk cId="2585887928" sldId="391"/>
            <ac:picMk id="15362" creationId="{B90975DC-5162-4F41-B5F2-BBBE15E2112E}"/>
          </ac:picMkLst>
        </pc:picChg>
        <pc:picChg chg="mod">
          <ac:chgData name="Thomas Stensitzki" userId="75cafe6b-2f2a-469b-85c4-eec3b9c972ba" providerId="ADAL" clId="{9F9E9FDF-7C61-4792-941E-3BBD6C5DB2FE}" dt="2021-02-02T13:16:37.692" v="1798" actId="1076"/>
          <ac:picMkLst>
            <pc:docMk/>
            <pc:sldMk cId="2585887928" sldId="391"/>
            <ac:picMk id="16386" creationId="{F2A275E7-9123-49B8-915C-3A94852B1686}"/>
          </ac:picMkLst>
        </pc:picChg>
        <pc:picChg chg="del mod">
          <ac:chgData name="Thomas Stensitzki" userId="75cafe6b-2f2a-469b-85c4-eec3b9c972ba" providerId="ADAL" clId="{9F9E9FDF-7C61-4792-941E-3BBD6C5DB2FE}" dt="2021-02-02T13:16:30.043" v="1796" actId="478"/>
          <ac:picMkLst>
            <pc:docMk/>
            <pc:sldMk cId="2585887928" sldId="391"/>
            <ac:picMk id="17410" creationId="{EE942377-844A-497A-BCA1-1F49B9ADD376}"/>
          </ac:picMkLst>
        </pc:picChg>
        <pc:picChg chg="del mod">
          <ac:chgData name="Thomas Stensitzki" userId="75cafe6b-2f2a-469b-85c4-eec3b9c972ba" providerId="ADAL" clId="{9F9E9FDF-7C61-4792-941E-3BBD6C5DB2FE}" dt="2021-02-02T13:16:30.697" v="1797" actId="478"/>
          <ac:picMkLst>
            <pc:docMk/>
            <pc:sldMk cId="2585887928" sldId="391"/>
            <ac:picMk id="18434" creationId="{E18917D5-462E-425F-B1A7-02E0FDB5393A}"/>
          </ac:picMkLst>
        </pc:picChg>
      </pc:sldChg>
      <pc:sldChg chg="addSp">
        <pc:chgData name="Thomas Stensitzki" userId="75cafe6b-2f2a-469b-85c4-eec3b9c972ba" providerId="ADAL" clId="{9F9E9FDF-7C61-4792-941E-3BBD6C5DB2FE}" dt="2021-02-01T17:05:58.361" v="1093"/>
        <pc:sldMkLst>
          <pc:docMk/>
          <pc:sldMk cId="4010300682" sldId="391"/>
        </pc:sldMkLst>
        <pc:picChg chg="add">
          <ac:chgData name="Thomas Stensitzki" userId="75cafe6b-2f2a-469b-85c4-eec3b9c972ba" providerId="ADAL" clId="{9F9E9FDF-7C61-4792-941E-3BBD6C5DB2FE}" dt="2021-02-01T17:05:58.361" v="1093"/>
          <ac:picMkLst>
            <pc:docMk/>
            <pc:sldMk cId="4010300682" sldId="391"/>
            <ac:picMk id="18434" creationId="{E18917D5-462E-425F-B1A7-02E0FDB5393A}"/>
          </ac:picMkLst>
        </pc:picChg>
      </pc:sldChg>
      <pc:sldChg chg="addSp">
        <pc:chgData name="Thomas Stensitzki" userId="75cafe6b-2f2a-469b-85c4-eec3b9c972ba" providerId="ADAL" clId="{9F9E9FDF-7C61-4792-941E-3BBD6C5DB2FE}" dt="2021-02-01T17:05:50.791" v="1089"/>
        <pc:sldMkLst>
          <pc:docMk/>
          <pc:sldMk cId="4134506492" sldId="391"/>
        </pc:sldMkLst>
        <pc:picChg chg="add">
          <ac:chgData name="Thomas Stensitzki" userId="75cafe6b-2f2a-469b-85c4-eec3b9c972ba" providerId="ADAL" clId="{9F9E9FDF-7C61-4792-941E-3BBD6C5DB2FE}" dt="2021-02-01T17:05:50.791" v="1089"/>
          <ac:picMkLst>
            <pc:docMk/>
            <pc:sldMk cId="4134506492" sldId="391"/>
            <ac:picMk id="17410" creationId="{EE942377-844A-497A-BCA1-1F49B9ADD376}"/>
          </ac:picMkLst>
        </pc:picChg>
      </pc:sldChg>
      <pc:sldChg chg="addSp modSp add mod ord modTransition">
        <pc:chgData name="Thomas Stensitzki" userId="75cafe6b-2f2a-469b-85c4-eec3b9c972ba" providerId="ADAL" clId="{9F9E9FDF-7C61-4792-941E-3BBD6C5DB2FE}" dt="2021-02-02T13:14:44.120" v="1777" actId="1076"/>
        <pc:sldMkLst>
          <pc:docMk/>
          <pc:sldMk cId="2708846828" sldId="392"/>
        </pc:sldMkLst>
        <pc:picChg chg="add mod">
          <ac:chgData name="Thomas Stensitzki" userId="75cafe6b-2f2a-469b-85c4-eec3b9c972ba" providerId="ADAL" clId="{9F9E9FDF-7C61-4792-941E-3BBD6C5DB2FE}" dt="2021-02-02T13:14:44.120" v="1777" actId="1076"/>
          <ac:picMkLst>
            <pc:docMk/>
            <pc:sldMk cId="2708846828" sldId="392"/>
            <ac:picMk id="4" creationId="{4F4D8847-2D1E-4810-BA5F-7518BE667DB4}"/>
          </ac:picMkLst>
        </pc:picChg>
      </pc:sldChg>
      <pc:sldChg chg="modSp add del mod modTransition modNotesTx">
        <pc:chgData name="Thomas Stensitzki" userId="75cafe6b-2f2a-469b-85c4-eec3b9c972ba" providerId="ADAL" clId="{9F9E9FDF-7C61-4792-941E-3BBD6C5DB2FE}" dt="2021-02-02T13:02:45.293" v="1708" actId="1440"/>
        <pc:sldMkLst>
          <pc:docMk/>
          <pc:sldMk cId="63085039" sldId="393"/>
        </pc:sldMkLst>
        <pc:spChg chg="mod">
          <ac:chgData name="Thomas Stensitzki" userId="75cafe6b-2f2a-469b-85c4-eec3b9c972ba" providerId="ADAL" clId="{9F9E9FDF-7C61-4792-941E-3BBD6C5DB2FE}" dt="2021-02-01T17:13:42.016" v="1157"/>
          <ac:spMkLst>
            <pc:docMk/>
            <pc:sldMk cId="63085039" sldId="393"/>
            <ac:spMk id="2" creationId="{50183ADD-E6D0-4570-B5FB-F95BA9130DEC}"/>
          </ac:spMkLst>
        </pc:spChg>
        <pc:picChg chg="mod">
          <ac:chgData name="Thomas Stensitzki" userId="75cafe6b-2f2a-469b-85c4-eec3b9c972ba" providerId="ADAL" clId="{9F9E9FDF-7C61-4792-941E-3BBD6C5DB2FE}" dt="2021-02-02T13:02:45.293" v="1708" actId="1440"/>
          <ac:picMkLst>
            <pc:docMk/>
            <pc:sldMk cId="63085039" sldId="393"/>
            <ac:picMk id="20482" creationId="{A212661B-E975-4803-8346-25C0D9EF720B}"/>
          </ac:picMkLst>
        </pc:picChg>
      </pc:sldChg>
      <pc:sldChg chg="addSp">
        <pc:chgData name="Thomas Stensitzki" userId="75cafe6b-2f2a-469b-85c4-eec3b9c972ba" providerId="ADAL" clId="{9F9E9FDF-7C61-4792-941E-3BBD6C5DB2FE}" dt="2021-02-01T17:14:23.385" v="1172"/>
        <pc:sldMkLst>
          <pc:docMk/>
          <pc:sldMk cId="4246133730" sldId="393"/>
        </pc:sldMkLst>
        <pc:picChg chg="add">
          <ac:chgData name="Thomas Stensitzki" userId="75cafe6b-2f2a-469b-85c4-eec3b9c972ba" providerId="ADAL" clId="{9F9E9FDF-7C61-4792-941E-3BBD6C5DB2FE}" dt="2021-02-01T17:14:23.385" v="1172"/>
          <ac:picMkLst>
            <pc:docMk/>
            <pc:sldMk cId="4246133730" sldId="393"/>
            <ac:picMk id="20482" creationId="{A212661B-E975-4803-8346-25C0D9EF720B}"/>
          </ac:picMkLst>
        </pc:picChg>
      </pc:sldChg>
      <pc:sldChg chg="addSp delSp modSp add mod ord modTransition modNotesTx">
        <pc:chgData name="Thomas Stensitzki" userId="75cafe6b-2f2a-469b-85c4-eec3b9c972ba" providerId="ADAL" clId="{9F9E9FDF-7C61-4792-941E-3BBD6C5DB2FE}" dt="2021-02-02T12:42:29.825" v="1681" actId="1076"/>
        <pc:sldMkLst>
          <pc:docMk/>
          <pc:sldMk cId="3125518215" sldId="394"/>
        </pc:sldMkLst>
        <pc:spChg chg="mod">
          <ac:chgData name="Thomas Stensitzki" userId="75cafe6b-2f2a-469b-85c4-eec3b9c972ba" providerId="ADAL" clId="{9F9E9FDF-7C61-4792-941E-3BBD6C5DB2FE}" dt="2021-02-01T16:58:35.704" v="924"/>
          <ac:spMkLst>
            <pc:docMk/>
            <pc:sldMk cId="3125518215" sldId="394"/>
            <ac:spMk id="2" creationId="{50183ADD-E6D0-4570-B5FB-F95BA9130DEC}"/>
          </ac:spMkLst>
        </pc:spChg>
        <pc:picChg chg="add del mod">
          <ac:chgData name="Thomas Stensitzki" userId="75cafe6b-2f2a-469b-85c4-eec3b9c972ba" providerId="ADAL" clId="{9F9E9FDF-7C61-4792-941E-3BBD6C5DB2FE}" dt="2021-02-01T17:12:37.007" v="1146"/>
          <ac:picMkLst>
            <pc:docMk/>
            <pc:sldMk cId="3125518215" sldId="394"/>
            <ac:picMk id="3" creationId="{F65C3E2C-D2FC-4DBB-A0C0-8BA9A3100F72}"/>
          </ac:picMkLst>
        </pc:picChg>
        <pc:picChg chg="add mod">
          <ac:chgData name="Thomas Stensitzki" userId="75cafe6b-2f2a-469b-85c4-eec3b9c972ba" providerId="ADAL" clId="{9F9E9FDF-7C61-4792-941E-3BBD6C5DB2FE}" dt="2021-02-02T12:42:29.825" v="1681" actId="1076"/>
          <ac:picMkLst>
            <pc:docMk/>
            <pc:sldMk cId="3125518215" sldId="394"/>
            <ac:picMk id="4" creationId="{12785D05-5E49-4868-B8E4-454539F5AA8A}"/>
          </ac:picMkLst>
        </pc:picChg>
      </pc:sldChg>
      <pc:sldChg chg="modSp add mod ord modTransition">
        <pc:chgData name="Thomas Stensitzki" userId="75cafe6b-2f2a-469b-85c4-eec3b9c972ba" providerId="ADAL" clId="{9F9E9FDF-7C61-4792-941E-3BBD6C5DB2FE}" dt="2021-02-02T13:18:53.187" v="1838"/>
        <pc:sldMkLst>
          <pc:docMk/>
          <pc:sldMk cId="3389754536" sldId="395"/>
        </pc:sldMkLst>
        <pc:spChg chg="mod">
          <ac:chgData name="Thomas Stensitzki" userId="75cafe6b-2f2a-469b-85c4-eec3b9c972ba" providerId="ADAL" clId="{9F9E9FDF-7C61-4792-941E-3BBD6C5DB2FE}" dt="2021-02-01T17:06:26.701" v="1097"/>
          <ac:spMkLst>
            <pc:docMk/>
            <pc:sldMk cId="3389754536" sldId="395"/>
            <ac:spMk id="2" creationId="{11E5EEC8-6493-4BA0-8811-4A3F48FE62AF}"/>
          </ac:spMkLst>
        </pc:spChg>
      </pc:sldChg>
      <pc:sldChg chg="add del modTransition">
        <pc:chgData name="Thomas Stensitzki" userId="75cafe6b-2f2a-469b-85c4-eec3b9c972ba" providerId="ADAL" clId="{9F9E9FDF-7C61-4792-941E-3BBD6C5DB2FE}" dt="2021-02-02T13:18:40.287" v="1835" actId="47"/>
        <pc:sldMkLst>
          <pc:docMk/>
          <pc:sldMk cId="293137779" sldId="396"/>
        </pc:sldMkLst>
      </pc:sldChg>
      <pc:sldChg chg="modSp add mod modTransition modNotesTx">
        <pc:chgData name="Thomas Stensitzki" userId="75cafe6b-2f2a-469b-85c4-eec3b9c972ba" providerId="ADAL" clId="{9F9E9FDF-7C61-4792-941E-3BBD6C5DB2FE}" dt="2021-02-02T13:19:08.353" v="1840" actId="20577"/>
        <pc:sldMkLst>
          <pc:docMk/>
          <pc:sldMk cId="3169144543" sldId="397"/>
        </pc:sldMkLst>
        <pc:spChg chg="mod">
          <ac:chgData name="Thomas Stensitzki" userId="75cafe6b-2f2a-469b-85c4-eec3b9c972ba" providerId="ADAL" clId="{9F9E9FDF-7C61-4792-941E-3BBD6C5DB2FE}" dt="2021-02-02T13:18:27.180" v="1834" actId="14100"/>
          <ac:spMkLst>
            <pc:docMk/>
            <pc:sldMk cId="3169144543" sldId="397"/>
            <ac:spMk id="2" creationId="{909DC09D-B9A6-4493-9A72-1CA7ECB1F5CA}"/>
          </ac:spMkLst>
        </pc:spChg>
        <pc:spChg chg="mod">
          <ac:chgData name="Thomas Stensitzki" userId="75cafe6b-2f2a-469b-85c4-eec3b9c972ba" providerId="ADAL" clId="{9F9E9FDF-7C61-4792-941E-3BBD6C5DB2FE}" dt="2021-02-01T17:25:07.974" v="1463" actId="20577"/>
          <ac:spMkLst>
            <pc:docMk/>
            <pc:sldMk cId="3169144543" sldId="397"/>
            <ac:spMk id="5" creationId="{C24DACB5-1BEC-4C86-9652-BAFD8DE56FEF}"/>
          </ac:spMkLst>
        </pc:spChg>
      </pc:sldChg>
      <pc:sldChg chg="modSp add mod modTransition modNotesTx">
        <pc:chgData name="Thomas Stensitzki" userId="75cafe6b-2f2a-469b-85c4-eec3b9c972ba" providerId="ADAL" clId="{9F9E9FDF-7C61-4792-941E-3BBD6C5DB2FE}" dt="2021-02-02T13:06:32.909" v="1757"/>
        <pc:sldMkLst>
          <pc:docMk/>
          <pc:sldMk cId="482102076" sldId="398"/>
        </pc:sldMkLst>
        <pc:spChg chg="mod">
          <ac:chgData name="Thomas Stensitzki" userId="75cafe6b-2f2a-469b-85c4-eec3b9c972ba" providerId="ADAL" clId="{9F9E9FDF-7C61-4792-941E-3BBD6C5DB2FE}" dt="2021-02-02T12:52:39.821" v="1694" actId="1036"/>
          <ac:spMkLst>
            <pc:docMk/>
            <pc:sldMk cId="482102076" sldId="398"/>
            <ac:spMk id="2" creationId="{909DC09D-B9A6-4493-9A72-1CA7ECB1F5CA}"/>
          </ac:spMkLst>
        </pc:spChg>
        <pc:spChg chg="mod">
          <ac:chgData name="Thomas Stensitzki" userId="75cafe6b-2f2a-469b-85c4-eec3b9c972ba" providerId="ADAL" clId="{9F9E9FDF-7C61-4792-941E-3BBD6C5DB2FE}" dt="2021-02-02T13:06:32.909" v="1757"/>
          <ac:spMkLst>
            <pc:docMk/>
            <pc:sldMk cId="482102076" sldId="398"/>
            <ac:spMk id="5" creationId="{C24DACB5-1BEC-4C86-9652-BAFD8DE56FEF}"/>
          </ac:spMkLst>
        </pc:spChg>
      </pc:sldChg>
      <pc:sldChg chg="addSp">
        <pc:chgData name="Thomas Stensitzki" userId="75cafe6b-2f2a-469b-85c4-eec3b9c972ba" providerId="ADAL" clId="{9F9E9FDF-7C61-4792-941E-3BBD6C5DB2FE}" dt="2021-02-01T17:28:31.521" v="1504"/>
        <pc:sldMkLst>
          <pc:docMk/>
          <pc:sldMk cId="3485267665" sldId="399"/>
        </pc:sldMkLst>
        <pc:picChg chg="add">
          <ac:chgData name="Thomas Stensitzki" userId="75cafe6b-2f2a-469b-85c4-eec3b9c972ba" providerId="ADAL" clId="{9F9E9FDF-7C61-4792-941E-3BBD6C5DB2FE}" dt="2021-02-01T17:28:31.521" v="1504"/>
          <ac:picMkLst>
            <pc:docMk/>
            <pc:sldMk cId="3485267665" sldId="399"/>
            <ac:picMk id="22530" creationId="{EF8A0CF6-EBB1-47C5-B089-EDBB735405DB}"/>
          </ac:picMkLst>
        </pc:picChg>
      </pc:sldChg>
      <pc:sldChg chg="modSp add del mod modTransition modNotesTx">
        <pc:chgData name="Thomas Stensitzki" userId="75cafe6b-2f2a-469b-85c4-eec3b9c972ba" providerId="ADAL" clId="{9F9E9FDF-7C61-4792-941E-3BBD6C5DB2FE}" dt="2021-02-02T13:05:23.236" v="1737" actId="1440"/>
        <pc:sldMkLst>
          <pc:docMk/>
          <pc:sldMk cId="3771242240" sldId="399"/>
        </pc:sldMkLst>
        <pc:spChg chg="mod">
          <ac:chgData name="Thomas Stensitzki" userId="75cafe6b-2f2a-469b-85c4-eec3b9c972ba" providerId="ADAL" clId="{9F9E9FDF-7C61-4792-941E-3BBD6C5DB2FE}" dt="2021-02-01T17:28:26.346" v="1503"/>
          <ac:spMkLst>
            <pc:docMk/>
            <pc:sldMk cId="3771242240" sldId="399"/>
            <ac:spMk id="2" creationId="{50183ADD-E6D0-4570-B5FB-F95BA9130DEC}"/>
          </ac:spMkLst>
        </pc:spChg>
        <pc:picChg chg="mod">
          <ac:chgData name="Thomas Stensitzki" userId="75cafe6b-2f2a-469b-85c4-eec3b9c972ba" providerId="ADAL" clId="{9F9E9FDF-7C61-4792-941E-3BBD6C5DB2FE}" dt="2021-02-02T13:05:23.236" v="1737" actId="1440"/>
          <ac:picMkLst>
            <pc:docMk/>
            <pc:sldMk cId="3771242240" sldId="399"/>
            <ac:picMk id="22530" creationId="{EF8A0CF6-EBB1-47C5-B089-EDBB735405DB}"/>
          </ac:picMkLst>
        </pc:picChg>
      </pc:sldChg>
      <pc:sldChg chg="addSp modSp add mod modTransition modAnim modNotesTx">
        <pc:chgData name="Thomas Stensitzki" userId="75cafe6b-2f2a-469b-85c4-eec3b9c972ba" providerId="ADAL" clId="{9F9E9FDF-7C61-4792-941E-3BBD6C5DB2FE}" dt="2021-02-02T13:04:36.215" v="1725" actId="14100"/>
        <pc:sldMkLst>
          <pc:docMk/>
          <pc:sldMk cId="425308375" sldId="400"/>
        </pc:sldMkLst>
        <pc:spChg chg="mod">
          <ac:chgData name="Thomas Stensitzki" userId="75cafe6b-2f2a-469b-85c4-eec3b9c972ba" providerId="ADAL" clId="{9F9E9FDF-7C61-4792-941E-3BBD6C5DB2FE}" dt="2021-02-01T17:15:38.954" v="1203" actId="20577"/>
          <ac:spMkLst>
            <pc:docMk/>
            <pc:sldMk cId="425308375" sldId="400"/>
            <ac:spMk id="2" creationId="{50183ADD-E6D0-4570-B5FB-F95BA9130DEC}"/>
          </ac:spMkLst>
        </pc:spChg>
        <pc:spChg chg="add mod">
          <ac:chgData name="Thomas Stensitzki" userId="75cafe6b-2f2a-469b-85c4-eec3b9c972ba" providerId="ADAL" clId="{9F9E9FDF-7C61-4792-941E-3BBD6C5DB2FE}" dt="2021-02-02T13:04:36.215" v="1725" actId="14100"/>
          <ac:spMkLst>
            <pc:docMk/>
            <pc:sldMk cId="425308375" sldId="400"/>
            <ac:spMk id="5" creationId="{FCF996B8-EE24-4322-A598-0FCE05AE77D5}"/>
          </ac:spMkLst>
        </pc:spChg>
        <pc:picChg chg="add mod">
          <ac:chgData name="Thomas Stensitzki" userId="75cafe6b-2f2a-469b-85c4-eec3b9c972ba" providerId="ADAL" clId="{9F9E9FDF-7C61-4792-941E-3BBD6C5DB2FE}" dt="2021-02-02T13:04:31.511" v="1724" actId="1076"/>
          <ac:picMkLst>
            <pc:docMk/>
            <pc:sldMk cId="425308375" sldId="400"/>
            <ac:picMk id="3" creationId="{8EB4E173-662F-417E-9197-857FCAF37B61}"/>
          </ac:picMkLst>
        </pc:picChg>
        <pc:picChg chg="add mod">
          <ac:chgData name="Thomas Stensitzki" userId="75cafe6b-2f2a-469b-85c4-eec3b9c972ba" providerId="ADAL" clId="{9F9E9FDF-7C61-4792-941E-3BBD6C5DB2FE}" dt="2021-02-02T13:03:23.633" v="1714" actId="1440"/>
          <ac:picMkLst>
            <pc:docMk/>
            <pc:sldMk cId="425308375" sldId="400"/>
            <ac:picMk id="4" creationId="{F4B40881-C338-4763-A029-3B7DC696DC34}"/>
          </ac:picMkLst>
        </pc:picChg>
      </pc:sldChg>
      <pc:sldChg chg="add del modTransition">
        <pc:chgData name="Thomas Stensitzki" userId="75cafe6b-2f2a-469b-85c4-eec3b9c972ba" providerId="ADAL" clId="{9F9E9FDF-7C61-4792-941E-3BBD6C5DB2FE}" dt="2021-02-02T13:06:41.388" v="1758" actId="47"/>
        <pc:sldMkLst>
          <pc:docMk/>
          <pc:sldMk cId="1085090997" sldId="401"/>
        </pc:sldMkLst>
      </pc:sldChg>
      <pc:sldChg chg="addSp">
        <pc:chgData name="Thomas Stensitzki" userId="75cafe6b-2f2a-469b-85c4-eec3b9c972ba" providerId="ADAL" clId="{9F9E9FDF-7C61-4792-941E-3BBD6C5DB2FE}" dt="2021-02-01T17:15:55.241" v="1207"/>
        <pc:sldMkLst>
          <pc:docMk/>
          <pc:sldMk cId="2128800882" sldId="402"/>
        </pc:sldMkLst>
        <pc:picChg chg="add">
          <ac:chgData name="Thomas Stensitzki" userId="75cafe6b-2f2a-469b-85c4-eec3b9c972ba" providerId="ADAL" clId="{9F9E9FDF-7C61-4792-941E-3BBD6C5DB2FE}" dt="2021-02-01T17:15:55.241" v="1207"/>
          <ac:picMkLst>
            <pc:docMk/>
            <pc:sldMk cId="2128800882" sldId="402"/>
            <ac:picMk id="21506" creationId="{C3C61B88-DA23-4330-B34D-216A1F942FEF}"/>
          </ac:picMkLst>
        </pc:picChg>
      </pc:sldChg>
      <pc:sldChg chg="addSp delSp modSp add del mod modTransition modAnim modNotesTx">
        <pc:chgData name="Thomas Stensitzki" userId="75cafe6b-2f2a-469b-85c4-eec3b9c972ba" providerId="ADAL" clId="{9F9E9FDF-7C61-4792-941E-3BBD6C5DB2FE}" dt="2021-02-02T13:07:04.146" v="1763"/>
        <pc:sldMkLst>
          <pc:docMk/>
          <pc:sldMk cId="3556353505" sldId="402"/>
        </pc:sldMkLst>
        <pc:spChg chg="mod">
          <ac:chgData name="Thomas Stensitzki" userId="75cafe6b-2f2a-469b-85c4-eec3b9c972ba" providerId="ADAL" clId="{9F9E9FDF-7C61-4792-941E-3BBD6C5DB2FE}" dt="2021-02-01T17:29:02.402" v="1507"/>
          <ac:spMkLst>
            <pc:docMk/>
            <pc:sldMk cId="3556353505" sldId="402"/>
            <ac:spMk id="2" creationId="{50183ADD-E6D0-4570-B5FB-F95BA9130DEC}"/>
          </ac:spMkLst>
        </pc:spChg>
        <pc:picChg chg="add del mod">
          <ac:chgData name="Thomas Stensitzki" userId="75cafe6b-2f2a-469b-85c4-eec3b9c972ba" providerId="ADAL" clId="{9F9E9FDF-7C61-4792-941E-3BBD6C5DB2FE}" dt="2021-02-01T17:17:41.325" v="1216" actId="478"/>
          <ac:picMkLst>
            <pc:docMk/>
            <pc:sldMk cId="3556353505" sldId="402"/>
            <ac:picMk id="4" creationId="{D96DA14E-1E36-4B14-B466-0A5021045F3D}"/>
          </ac:picMkLst>
        </pc:picChg>
        <pc:picChg chg="del mod">
          <ac:chgData name="Thomas Stensitzki" userId="75cafe6b-2f2a-469b-85c4-eec3b9c972ba" providerId="ADAL" clId="{9F9E9FDF-7C61-4792-941E-3BBD6C5DB2FE}" dt="2021-02-01T17:17:41.325" v="1216" actId="478"/>
          <ac:picMkLst>
            <pc:docMk/>
            <pc:sldMk cId="3556353505" sldId="402"/>
            <ac:picMk id="21506" creationId="{C3C61B88-DA23-4330-B34D-216A1F942FEF}"/>
          </ac:picMkLst>
        </pc:picChg>
        <pc:picChg chg="mod">
          <ac:chgData name="Thomas Stensitzki" userId="75cafe6b-2f2a-469b-85c4-eec3b9c972ba" providerId="ADAL" clId="{9F9E9FDF-7C61-4792-941E-3BBD6C5DB2FE}" dt="2021-02-02T13:06:51.055" v="1760" actId="1440"/>
          <ac:picMkLst>
            <pc:docMk/>
            <pc:sldMk cId="3556353505" sldId="402"/>
            <ac:picMk id="23554" creationId="{F5FDDD86-DAEF-47CB-9EDD-2FDD418290C6}"/>
          </ac:picMkLst>
        </pc:picChg>
        <pc:picChg chg="mod">
          <ac:chgData name="Thomas Stensitzki" userId="75cafe6b-2f2a-469b-85c4-eec3b9c972ba" providerId="ADAL" clId="{9F9E9FDF-7C61-4792-941E-3BBD6C5DB2FE}" dt="2021-02-02T13:06:59.503" v="1762" actId="1076"/>
          <ac:picMkLst>
            <pc:docMk/>
            <pc:sldMk cId="3556353505" sldId="402"/>
            <ac:picMk id="24578" creationId="{7AC08E14-008C-49B1-9CD0-E4AD1B6ED434}"/>
          </ac:picMkLst>
        </pc:picChg>
      </pc:sldChg>
      <pc:sldChg chg="addSp">
        <pc:chgData name="Thomas Stensitzki" userId="75cafe6b-2f2a-469b-85c4-eec3b9c972ba" providerId="ADAL" clId="{9F9E9FDF-7C61-4792-941E-3BBD6C5DB2FE}" dt="2021-02-01T17:29:38.916" v="1513"/>
        <pc:sldMkLst>
          <pc:docMk/>
          <pc:sldMk cId="3846898001" sldId="402"/>
        </pc:sldMkLst>
        <pc:picChg chg="add">
          <ac:chgData name="Thomas Stensitzki" userId="75cafe6b-2f2a-469b-85c4-eec3b9c972ba" providerId="ADAL" clId="{9F9E9FDF-7C61-4792-941E-3BBD6C5DB2FE}" dt="2021-02-01T17:29:38.916" v="1513"/>
          <ac:picMkLst>
            <pc:docMk/>
            <pc:sldMk cId="3846898001" sldId="402"/>
            <ac:picMk id="23554" creationId="{F5FDDD86-DAEF-47CB-9EDD-2FDD418290C6}"/>
          </ac:picMkLst>
        </pc:picChg>
      </pc:sldChg>
      <pc:sldChg chg="addSp">
        <pc:chgData name="Thomas Stensitzki" userId="75cafe6b-2f2a-469b-85c4-eec3b9c972ba" providerId="ADAL" clId="{9F9E9FDF-7C61-4792-941E-3BBD6C5DB2FE}" dt="2021-02-01T17:29:50.964" v="1517"/>
        <pc:sldMkLst>
          <pc:docMk/>
          <pc:sldMk cId="3942718026" sldId="402"/>
        </pc:sldMkLst>
        <pc:picChg chg="add">
          <ac:chgData name="Thomas Stensitzki" userId="75cafe6b-2f2a-469b-85c4-eec3b9c972ba" providerId="ADAL" clId="{9F9E9FDF-7C61-4792-941E-3BBD6C5DB2FE}" dt="2021-02-01T17:29:50.964" v="1517"/>
          <ac:picMkLst>
            <pc:docMk/>
            <pc:sldMk cId="3942718026" sldId="402"/>
            <ac:picMk id="24578" creationId="{7AC08E14-008C-49B1-9CD0-E4AD1B6ED434}"/>
          </ac:picMkLst>
        </pc:picChg>
      </pc:sldChg>
      <pc:sldChg chg="modSp add mod modTransition modNotesTx">
        <pc:chgData name="Thomas Stensitzki" userId="75cafe6b-2f2a-469b-85c4-eec3b9c972ba" providerId="ADAL" clId="{9F9E9FDF-7C61-4792-941E-3BBD6C5DB2FE}" dt="2021-02-02T13:19:58.795" v="1851" actId="6549"/>
        <pc:sldMkLst>
          <pc:docMk/>
          <pc:sldMk cId="3957297632" sldId="403"/>
        </pc:sldMkLst>
        <pc:spChg chg="mod">
          <ac:chgData name="Thomas Stensitzki" userId="75cafe6b-2f2a-469b-85c4-eec3b9c972ba" providerId="ADAL" clId="{9F9E9FDF-7C61-4792-941E-3BBD6C5DB2FE}" dt="2021-02-02T13:19:55.688" v="1850" actId="1076"/>
          <ac:spMkLst>
            <pc:docMk/>
            <pc:sldMk cId="3957297632" sldId="403"/>
            <ac:spMk id="2" creationId="{909DC09D-B9A6-4493-9A72-1CA7ECB1F5CA}"/>
          </ac:spMkLst>
        </pc:spChg>
        <pc:spChg chg="mod">
          <ac:chgData name="Thomas Stensitzki" userId="75cafe6b-2f2a-469b-85c4-eec3b9c972ba" providerId="ADAL" clId="{9F9E9FDF-7C61-4792-941E-3BBD6C5DB2FE}" dt="2021-02-01T17:27:36.898" v="1480" actId="20577"/>
          <ac:spMkLst>
            <pc:docMk/>
            <pc:sldMk cId="3957297632" sldId="403"/>
            <ac:spMk id="5" creationId="{C24DACB5-1BEC-4C86-9652-BAFD8DE56FEF}"/>
          </ac:spMkLst>
        </pc:spChg>
      </pc:sldChg>
      <pc:sldChg chg="modSp add mod ord">
        <pc:chgData name="Thomas Stensitzki" userId="75cafe6b-2f2a-469b-85c4-eec3b9c972ba" providerId="ADAL" clId="{9F9E9FDF-7C61-4792-941E-3BBD6C5DB2FE}" dt="2021-02-02T12:16:28.806" v="1544" actId="1076"/>
        <pc:sldMkLst>
          <pc:docMk/>
          <pc:sldMk cId="4270566703" sldId="404"/>
        </pc:sldMkLst>
        <pc:spChg chg="mod">
          <ac:chgData name="Thomas Stensitzki" userId="75cafe6b-2f2a-469b-85c4-eec3b9c972ba" providerId="ADAL" clId="{9F9E9FDF-7C61-4792-941E-3BBD6C5DB2FE}" dt="2021-02-02T12:16:28.806" v="1544" actId="1076"/>
          <ac:spMkLst>
            <pc:docMk/>
            <pc:sldMk cId="4270566703" sldId="404"/>
            <ac:spMk id="2" creationId="{909DC09D-B9A6-4493-9A72-1CA7ECB1F5CA}"/>
          </ac:spMkLst>
        </pc:spChg>
      </pc:sldChg>
      <pc:sldChg chg="modSp add mod">
        <pc:chgData name="Thomas Stensitzki" userId="75cafe6b-2f2a-469b-85c4-eec3b9c972ba" providerId="ADAL" clId="{9F9E9FDF-7C61-4792-941E-3BBD6C5DB2FE}" dt="2021-02-02T12:16:50.712" v="1547" actId="14100"/>
        <pc:sldMkLst>
          <pc:docMk/>
          <pc:sldMk cId="21006271" sldId="405"/>
        </pc:sldMkLst>
        <pc:spChg chg="mod">
          <ac:chgData name="Thomas Stensitzki" userId="75cafe6b-2f2a-469b-85c4-eec3b9c972ba" providerId="ADAL" clId="{9F9E9FDF-7C61-4792-941E-3BBD6C5DB2FE}" dt="2021-02-02T12:16:50.712" v="1547" actId="14100"/>
          <ac:spMkLst>
            <pc:docMk/>
            <pc:sldMk cId="21006271" sldId="405"/>
            <ac:spMk id="2" creationId="{909DC09D-B9A6-4493-9A72-1CA7ECB1F5CA}"/>
          </ac:spMkLst>
        </pc:spChg>
      </pc:sldChg>
      <pc:sldChg chg="modSp add mod ord">
        <pc:chgData name="Thomas Stensitzki" userId="75cafe6b-2f2a-469b-85c4-eec3b9c972ba" providerId="ADAL" clId="{9F9E9FDF-7C61-4792-941E-3BBD6C5DB2FE}" dt="2021-02-02T12:18:30.841" v="1558" actId="1076"/>
        <pc:sldMkLst>
          <pc:docMk/>
          <pc:sldMk cId="550572939" sldId="406"/>
        </pc:sldMkLst>
        <pc:spChg chg="mod">
          <ac:chgData name="Thomas Stensitzki" userId="75cafe6b-2f2a-469b-85c4-eec3b9c972ba" providerId="ADAL" clId="{9F9E9FDF-7C61-4792-941E-3BBD6C5DB2FE}" dt="2021-02-02T12:18:30.841" v="1558" actId="1076"/>
          <ac:spMkLst>
            <pc:docMk/>
            <pc:sldMk cId="550572939" sldId="406"/>
            <ac:spMk id="2" creationId="{909DC09D-B9A6-4493-9A72-1CA7ECB1F5CA}"/>
          </ac:spMkLst>
        </pc:spChg>
      </pc:sldChg>
      <pc:sldChg chg="add del">
        <pc:chgData name="Thomas Stensitzki" userId="75cafe6b-2f2a-469b-85c4-eec3b9c972ba" providerId="ADAL" clId="{9F9E9FDF-7C61-4792-941E-3BBD6C5DB2FE}" dt="2021-02-02T12:20:47.203" v="1564" actId="22"/>
        <pc:sldMkLst>
          <pc:docMk/>
          <pc:sldMk cId="1044965248" sldId="407"/>
        </pc:sldMkLst>
      </pc:sldChg>
      <pc:sldChg chg="modSp add mod ord">
        <pc:chgData name="Thomas Stensitzki" userId="75cafe6b-2f2a-469b-85c4-eec3b9c972ba" providerId="ADAL" clId="{9F9E9FDF-7C61-4792-941E-3BBD6C5DB2FE}" dt="2021-02-02T12:21:01.223" v="1569" actId="14100"/>
        <pc:sldMkLst>
          <pc:docMk/>
          <pc:sldMk cId="3064330710" sldId="407"/>
        </pc:sldMkLst>
        <pc:spChg chg="mod">
          <ac:chgData name="Thomas Stensitzki" userId="75cafe6b-2f2a-469b-85c4-eec3b9c972ba" providerId="ADAL" clId="{9F9E9FDF-7C61-4792-941E-3BBD6C5DB2FE}" dt="2021-02-02T12:21:01.223" v="1569" actId="14100"/>
          <ac:spMkLst>
            <pc:docMk/>
            <pc:sldMk cId="3064330710" sldId="407"/>
            <ac:spMk id="2" creationId="{909DC09D-B9A6-4493-9A72-1CA7ECB1F5CA}"/>
          </ac:spMkLst>
        </pc:spChg>
      </pc:sldChg>
      <pc:sldChg chg="modSp add mod ord modNotesTx">
        <pc:chgData name="Thomas Stensitzki" userId="75cafe6b-2f2a-469b-85c4-eec3b9c972ba" providerId="ADAL" clId="{9F9E9FDF-7C61-4792-941E-3BBD6C5DB2FE}" dt="2021-02-02T12:25:10.336" v="1607" actId="20577"/>
        <pc:sldMkLst>
          <pc:docMk/>
          <pc:sldMk cId="1323954105" sldId="408"/>
        </pc:sldMkLst>
        <pc:spChg chg="mod">
          <ac:chgData name="Thomas Stensitzki" userId="75cafe6b-2f2a-469b-85c4-eec3b9c972ba" providerId="ADAL" clId="{9F9E9FDF-7C61-4792-941E-3BBD6C5DB2FE}" dt="2021-02-02T12:25:08.442" v="1606" actId="1076"/>
          <ac:spMkLst>
            <pc:docMk/>
            <pc:sldMk cId="1323954105" sldId="408"/>
            <ac:spMk id="2" creationId="{909DC09D-B9A6-4493-9A72-1CA7ECB1F5CA}"/>
          </ac:spMkLst>
        </pc:spChg>
      </pc:sldChg>
      <pc:sldChg chg="add del ord">
        <pc:chgData name="Thomas Stensitzki" userId="75cafe6b-2f2a-469b-85c4-eec3b9c972ba" providerId="ADAL" clId="{9F9E9FDF-7C61-4792-941E-3BBD6C5DB2FE}" dt="2021-02-02T12:24:36.836" v="1601" actId="47"/>
        <pc:sldMkLst>
          <pc:docMk/>
          <pc:sldMk cId="2400166738" sldId="408"/>
        </pc:sldMkLst>
      </pc:sldChg>
      <pc:sldChg chg="modSp add mod ord modTransition">
        <pc:chgData name="Thomas Stensitzki" userId="75cafe6b-2f2a-469b-85c4-eec3b9c972ba" providerId="ADAL" clId="{9F9E9FDF-7C61-4792-941E-3BBD6C5DB2FE}" dt="2021-02-02T12:28:48.157" v="1628" actId="14100"/>
        <pc:sldMkLst>
          <pc:docMk/>
          <pc:sldMk cId="974386544" sldId="409"/>
        </pc:sldMkLst>
        <pc:spChg chg="mod">
          <ac:chgData name="Thomas Stensitzki" userId="75cafe6b-2f2a-469b-85c4-eec3b9c972ba" providerId="ADAL" clId="{9F9E9FDF-7C61-4792-941E-3BBD6C5DB2FE}" dt="2021-02-02T12:28:48.157" v="1628" actId="14100"/>
          <ac:spMkLst>
            <pc:docMk/>
            <pc:sldMk cId="974386544" sldId="409"/>
            <ac:spMk id="2" creationId="{909DC09D-B9A6-4493-9A72-1CA7ECB1F5CA}"/>
          </ac:spMkLst>
        </pc:spChg>
      </pc:sldChg>
      <pc:sldChg chg="modSp add mod ord">
        <pc:chgData name="Thomas Stensitzki" userId="75cafe6b-2f2a-469b-85c4-eec3b9c972ba" providerId="ADAL" clId="{9F9E9FDF-7C61-4792-941E-3BBD6C5DB2FE}" dt="2021-02-02T12:30:11.295" v="1643" actId="14100"/>
        <pc:sldMkLst>
          <pc:docMk/>
          <pc:sldMk cId="179439695" sldId="410"/>
        </pc:sldMkLst>
        <pc:spChg chg="mod">
          <ac:chgData name="Thomas Stensitzki" userId="75cafe6b-2f2a-469b-85c4-eec3b9c972ba" providerId="ADAL" clId="{9F9E9FDF-7C61-4792-941E-3BBD6C5DB2FE}" dt="2021-02-02T12:30:11.295" v="1643" actId="14100"/>
          <ac:spMkLst>
            <pc:docMk/>
            <pc:sldMk cId="179439695" sldId="410"/>
            <ac:spMk id="2" creationId="{909DC09D-B9A6-4493-9A72-1CA7ECB1F5CA}"/>
          </ac:spMkLst>
        </pc:spChg>
      </pc:sldChg>
      <pc:sldChg chg="modSp add mod ord">
        <pc:chgData name="Thomas Stensitzki" userId="75cafe6b-2f2a-469b-85c4-eec3b9c972ba" providerId="ADAL" clId="{9F9E9FDF-7C61-4792-941E-3BBD6C5DB2FE}" dt="2021-02-02T12:41:07.474" v="1659" actId="14100"/>
        <pc:sldMkLst>
          <pc:docMk/>
          <pc:sldMk cId="3385880885" sldId="411"/>
        </pc:sldMkLst>
        <pc:spChg chg="mod">
          <ac:chgData name="Thomas Stensitzki" userId="75cafe6b-2f2a-469b-85c4-eec3b9c972ba" providerId="ADAL" clId="{9F9E9FDF-7C61-4792-941E-3BBD6C5DB2FE}" dt="2021-02-02T12:41:07.474" v="1659" actId="14100"/>
          <ac:spMkLst>
            <pc:docMk/>
            <pc:sldMk cId="3385880885" sldId="411"/>
            <ac:spMk id="2" creationId="{909DC09D-B9A6-4493-9A72-1CA7ECB1F5CA}"/>
          </ac:spMkLst>
        </pc:spChg>
      </pc:sldChg>
      <pc:sldChg chg="modSp add mod ord">
        <pc:chgData name="Thomas Stensitzki" userId="75cafe6b-2f2a-469b-85c4-eec3b9c972ba" providerId="ADAL" clId="{9F9E9FDF-7C61-4792-941E-3BBD6C5DB2FE}" dt="2021-02-02T12:41:38.118" v="1670" actId="14100"/>
        <pc:sldMkLst>
          <pc:docMk/>
          <pc:sldMk cId="439447182" sldId="412"/>
        </pc:sldMkLst>
        <pc:spChg chg="mod">
          <ac:chgData name="Thomas Stensitzki" userId="75cafe6b-2f2a-469b-85c4-eec3b9c972ba" providerId="ADAL" clId="{9F9E9FDF-7C61-4792-941E-3BBD6C5DB2FE}" dt="2021-02-02T12:41:38.118" v="1670" actId="14100"/>
          <ac:spMkLst>
            <pc:docMk/>
            <pc:sldMk cId="439447182" sldId="412"/>
            <ac:spMk id="2" creationId="{909DC09D-B9A6-4493-9A72-1CA7ECB1F5CA}"/>
          </ac:spMkLst>
        </pc:spChg>
      </pc:sldChg>
      <pc:sldChg chg="modSp add mod ord">
        <pc:chgData name="Thomas Stensitzki" userId="75cafe6b-2f2a-469b-85c4-eec3b9c972ba" providerId="ADAL" clId="{9F9E9FDF-7C61-4792-941E-3BBD6C5DB2FE}" dt="2021-02-02T12:42:15.645" v="1677" actId="1076"/>
        <pc:sldMkLst>
          <pc:docMk/>
          <pc:sldMk cId="2971012066" sldId="413"/>
        </pc:sldMkLst>
        <pc:spChg chg="mod">
          <ac:chgData name="Thomas Stensitzki" userId="75cafe6b-2f2a-469b-85c4-eec3b9c972ba" providerId="ADAL" clId="{9F9E9FDF-7C61-4792-941E-3BBD6C5DB2FE}" dt="2021-02-02T12:42:15.645" v="1677" actId="1076"/>
          <ac:spMkLst>
            <pc:docMk/>
            <pc:sldMk cId="2971012066" sldId="413"/>
            <ac:spMk id="2" creationId="{909DC09D-B9A6-4493-9A72-1CA7ECB1F5CA}"/>
          </ac:spMkLst>
        </pc:spChg>
      </pc:sldChg>
      <pc:sldChg chg="modSp add mod ord">
        <pc:chgData name="Thomas Stensitzki" userId="75cafe6b-2f2a-469b-85c4-eec3b9c972ba" providerId="ADAL" clId="{9F9E9FDF-7C61-4792-941E-3BBD6C5DB2FE}" dt="2021-02-02T12:52:08.234" v="1685" actId="1076"/>
        <pc:sldMkLst>
          <pc:docMk/>
          <pc:sldMk cId="1183984408" sldId="414"/>
        </pc:sldMkLst>
        <pc:spChg chg="mod">
          <ac:chgData name="Thomas Stensitzki" userId="75cafe6b-2f2a-469b-85c4-eec3b9c972ba" providerId="ADAL" clId="{9F9E9FDF-7C61-4792-941E-3BBD6C5DB2FE}" dt="2021-02-02T12:52:08.234" v="1685" actId="1076"/>
          <ac:spMkLst>
            <pc:docMk/>
            <pc:sldMk cId="1183984408" sldId="414"/>
            <ac:spMk id="2" creationId="{909DC09D-B9A6-4493-9A72-1CA7ECB1F5CA}"/>
          </ac:spMkLst>
        </pc:spChg>
      </pc:sldChg>
      <pc:sldChg chg="modSp add mod ord modTransition">
        <pc:chgData name="Thomas Stensitzki" userId="75cafe6b-2f2a-469b-85c4-eec3b9c972ba" providerId="ADAL" clId="{9F9E9FDF-7C61-4792-941E-3BBD6C5DB2FE}" dt="2021-02-02T13:06:28.027" v="1756"/>
        <pc:sldMkLst>
          <pc:docMk/>
          <pc:sldMk cId="1388017731" sldId="415"/>
        </pc:sldMkLst>
        <pc:spChg chg="mod">
          <ac:chgData name="Thomas Stensitzki" userId="75cafe6b-2f2a-469b-85c4-eec3b9c972ba" providerId="ADAL" clId="{9F9E9FDF-7C61-4792-941E-3BBD6C5DB2FE}" dt="2021-02-02T13:02:33.697" v="1707" actId="1076"/>
          <ac:spMkLst>
            <pc:docMk/>
            <pc:sldMk cId="1388017731" sldId="415"/>
            <ac:spMk id="2" creationId="{909DC09D-B9A6-4493-9A72-1CA7ECB1F5CA}"/>
          </ac:spMkLst>
        </pc:spChg>
        <pc:spChg chg="mod">
          <ac:chgData name="Thomas Stensitzki" userId="75cafe6b-2f2a-469b-85c4-eec3b9c972ba" providerId="ADAL" clId="{9F9E9FDF-7C61-4792-941E-3BBD6C5DB2FE}" dt="2021-02-02T13:06:28.027" v="1756"/>
          <ac:spMkLst>
            <pc:docMk/>
            <pc:sldMk cId="1388017731" sldId="415"/>
            <ac:spMk id="5" creationId="{C24DACB5-1BEC-4C86-9652-BAFD8DE56FEF}"/>
          </ac:spMkLst>
        </pc:spChg>
      </pc:sldChg>
      <pc:sldChg chg="modSp add mod ord">
        <pc:chgData name="Thomas Stensitzki" userId="75cafe6b-2f2a-469b-85c4-eec3b9c972ba" providerId="ADAL" clId="{9F9E9FDF-7C61-4792-941E-3BBD6C5DB2FE}" dt="2021-02-02T13:06:23.328" v="1755"/>
        <pc:sldMkLst>
          <pc:docMk/>
          <pc:sldMk cId="1390187629" sldId="416"/>
        </pc:sldMkLst>
        <pc:spChg chg="mod">
          <ac:chgData name="Thomas Stensitzki" userId="75cafe6b-2f2a-469b-85c4-eec3b9c972ba" providerId="ADAL" clId="{9F9E9FDF-7C61-4792-941E-3BBD6C5DB2FE}" dt="2021-02-02T13:04:55.161" v="1730" actId="14100"/>
          <ac:spMkLst>
            <pc:docMk/>
            <pc:sldMk cId="1390187629" sldId="416"/>
            <ac:spMk id="2" creationId="{909DC09D-B9A6-4493-9A72-1CA7ECB1F5CA}"/>
          </ac:spMkLst>
        </pc:spChg>
        <pc:spChg chg="mod">
          <ac:chgData name="Thomas Stensitzki" userId="75cafe6b-2f2a-469b-85c4-eec3b9c972ba" providerId="ADAL" clId="{9F9E9FDF-7C61-4792-941E-3BBD6C5DB2FE}" dt="2021-02-02T13:06:23.328" v="1755"/>
          <ac:spMkLst>
            <pc:docMk/>
            <pc:sldMk cId="1390187629" sldId="416"/>
            <ac:spMk id="5" creationId="{C24DACB5-1BEC-4C86-9652-BAFD8DE56FEF}"/>
          </ac:spMkLst>
        </pc:spChg>
      </pc:sldChg>
      <pc:sldChg chg="add del ord">
        <pc:chgData name="Thomas Stensitzki" userId="75cafe6b-2f2a-469b-85c4-eec3b9c972ba" providerId="ADAL" clId="{9F9E9FDF-7C61-4792-941E-3BBD6C5DB2FE}" dt="2021-02-02T13:05:00.073" v="1731" actId="47"/>
        <pc:sldMkLst>
          <pc:docMk/>
          <pc:sldMk cId="2205660386" sldId="417"/>
        </pc:sldMkLst>
      </pc:sldChg>
      <pc:sldChg chg="modSp add mod ord">
        <pc:chgData name="Thomas Stensitzki" userId="75cafe6b-2f2a-469b-85c4-eec3b9c972ba" providerId="ADAL" clId="{9F9E9FDF-7C61-4792-941E-3BBD6C5DB2FE}" dt="2021-02-02T13:06:11.123" v="1753" actId="20577"/>
        <pc:sldMkLst>
          <pc:docMk/>
          <pc:sldMk cId="3737910627" sldId="417"/>
        </pc:sldMkLst>
        <pc:spChg chg="mod">
          <ac:chgData name="Thomas Stensitzki" userId="75cafe6b-2f2a-469b-85c4-eec3b9c972ba" providerId="ADAL" clId="{9F9E9FDF-7C61-4792-941E-3BBD6C5DB2FE}" dt="2021-02-02T13:05:11.384" v="1735" actId="1076"/>
          <ac:spMkLst>
            <pc:docMk/>
            <pc:sldMk cId="3737910627" sldId="417"/>
            <ac:spMk id="2" creationId="{909DC09D-B9A6-4493-9A72-1CA7ECB1F5CA}"/>
          </ac:spMkLst>
        </pc:spChg>
        <pc:spChg chg="mod">
          <ac:chgData name="Thomas Stensitzki" userId="75cafe6b-2f2a-469b-85c4-eec3b9c972ba" providerId="ADAL" clId="{9F9E9FDF-7C61-4792-941E-3BBD6C5DB2FE}" dt="2021-02-02T13:06:11.123" v="1753" actId="20577"/>
          <ac:spMkLst>
            <pc:docMk/>
            <pc:sldMk cId="3737910627" sldId="417"/>
            <ac:spMk id="5" creationId="{C24DACB5-1BEC-4C86-9652-BAFD8DE56FEF}"/>
          </ac:spMkLst>
        </pc:spChg>
      </pc:sldChg>
      <pc:sldChg chg="modSp add mod ord">
        <pc:chgData name="Thomas Stensitzki" userId="75cafe6b-2f2a-469b-85c4-eec3b9c972ba" providerId="ADAL" clId="{9F9E9FDF-7C61-4792-941E-3BBD6C5DB2FE}" dt="2021-02-02T13:06:19.924" v="1754"/>
        <pc:sldMkLst>
          <pc:docMk/>
          <pc:sldMk cId="1540827525" sldId="418"/>
        </pc:sldMkLst>
        <pc:spChg chg="mod">
          <ac:chgData name="Thomas Stensitzki" userId="75cafe6b-2f2a-469b-85c4-eec3b9c972ba" providerId="ADAL" clId="{9F9E9FDF-7C61-4792-941E-3BBD6C5DB2FE}" dt="2021-02-02T13:05:33.942" v="1741" actId="1076"/>
          <ac:spMkLst>
            <pc:docMk/>
            <pc:sldMk cId="1540827525" sldId="418"/>
            <ac:spMk id="2" creationId="{909DC09D-B9A6-4493-9A72-1CA7ECB1F5CA}"/>
          </ac:spMkLst>
        </pc:spChg>
        <pc:spChg chg="mod">
          <ac:chgData name="Thomas Stensitzki" userId="75cafe6b-2f2a-469b-85c4-eec3b9c972ba" providerId="ADAL" clId="{9F9E9FDF-7C61-4792-941E-3BBD6C5DB2FE}" dt="2021-02-02T13:06:19.924" v="1754"/>
          <ac:spMkLst>
            <pc:docMk/>
            <pc:sldMk cId="1540827525" sldId="418"/>
            <ac:spMk id="5" creationId="{C24DACB5-1BEC-4C86-9652-BAFD8DE56FEF}"/>
          </ac:spMkLst>
        </pc:spChg>
      </pc:sldChg>
      <pc:sldChg chg="modSp add mod">
        <pc:chgData name="Thomas Stensitzki" userId="75cafe6b-2f2a-469b-85c4-eec3b9c972ba" providerId="ADAL" clId="{9F9E9FDF-7C61-4792-941E-3BBD6C5DB2FE}" dt="2021-02-02T13:14:12.513" v="1768" actId="14100"/>
        <pc:sldMkLst>
          <pc:docMk/>
          <pc:sldMk cId="2335610676" sldId="419"/>
        </pc:sldMkLst>
        <pc:spChg chg="mod">
          <ac:chgData name="Thomas Stensitzki" userId="75cafe6b-2f2a-469b-85c4-eec3b9c972ba" providerId="ADAL" clId="{9F9E9FDF-7C61-4792-941E-3BBD6C5DB2FE}" dt="2021-02-02T13:14:12.513" v="1768" actId="14100"/>
          <ac:spMkLst>
            <pc:docMk/>
            <pc:sldMk cId="2335610676" sldId="419"/>
            <ac:spMk id="2" creationId="{909DC09D-B9A6-4493-9A72-1CA7ECB1F5CA}"/>
          </ac:spMkLst>
        </pc:spChg>
      </pc:sldChg>
      <pc:sldChg chg="modSp add mod">
        <pc:chgData name="Thomas Stensitzki" userId="75cafe6b-2f2a-469b-85c4-eec3b9c972ba" providerId="ADAL" clId="{9F9E9FDF-7C61-4792-941E-3BBD6C5DB2FE}" dt="2021-02-02T13:14:25.084" v="1771" actId="14100"/>
        <pc:sldMkLst>
          <pc:docMk/>
          <pc:sldMk cId="1865896873" sldId="420"/>
        </pc:sldMkLst>
        <pc:spChg chg="mod">
          <ac:chgData name="Thomas Stensitzki" userId="75cafe6b-2f2a-469b-85c4-eec3b9c972ba" providerId="ADAL" clId="{9F9E9FDF-7C61-4792-941E-3BBD6C5DB2FE}" dt="2021-02-02T13:14:25.084" v="1771" actId="14100"/>
          <ac:spMkLst>
            <pc:docMk/>
            <pc:sldMk cId="1865896873" sldId="420"/>
            <ac:spMk id="2" creationId="{909DC09D-B9A6-4493-9A72-1CA7ECB1F5CA}"/>
          </ac:spMkLst>
        </pc:spChg>
      </pc:sldChg>
      <pc:sldChg chg="modSp add mod">
        <pc:chgData name="Thomas Stensitzki" userId="75cafe6b-2f2a-469b-85c4-eec3b9c972ba" providerId="ADAL" clId="{9F9E9FDF-7C61-4792-941E-3BBD6C5DB2FE}" dt="2021-02-02T13:15:02.889" v="1779" actId="1076"/>
        <pc:sldMkLst>
          <pc:docMk/>
          <pc:sldMk cId="1524395293" sldId="421"/>
        </pc:sldMkLst>
        <pc:spChg chg="mod">
          <ac:chgData name="Thomas Stensitzki" userId="75cafe6b-2f2a-469b-85c4-eec3b9c972ba" providerId="ADAL" clId="{9F9E9FDF-7C61-4792-941E-3BBD6C5DB2FE}" dt="2021-02-02T13:15:02.889" v="1779" actId="1076"/>
          <ac:spMkLst>
            <pc:docMk/>
            <pc:sldMk cId="1524395293" sldId="421"/>
            <ac:spMk id="2" creationId="{909DC09D-B9A6-4493-9A72-1CA7ECB1F5CA}"/>
          </ac:spMkLst>
        </pc:spChg>
      </pc:sldChg>
      <pc:sldChg chg="addSp delSp modSp add mod modAnim">
        <pc:chgData name="Thomas Stensitzki" userId="75cafe6b-2f2a-469b-85c4-eec3b9c972ba" providerId="ADAL" clId="{9F9E9FDF-7C61-4792-941E-3BBD6C5DB2FE}" dt="2021-02-02T13:18:15.918" v="1832"/>
        <pc:sldMkLst>
          <pc:docMk/>
          <pc:sldMk cId="1280545839" sldId="422"/>
        </pc:sldMkLst>
        <pc:spChg chg="add mod">
          <ac:chgData name="Thomas Stensitzki" userId="75cafe6b-2f2a-469b-85c4-eec3b9c972ba" providerId="ADAL" clId="{9F9E9FDF-7C61-4792-941E-3BBD6C5DB2FE}" dt="2021-02-02T13:17:28.456" v="1810" actId="14100"/>
          <ac:spMkLst>
            <pc:docMk/>
            <pc:sldMk cId="1280545839" sldId="422"/>
            <ac:spMk id="7" creationId="{C6191598-7775-4D95-899B-0E2D0541313F}"/>
          </ac:spMkLst>
        </pc:spChg>
        <pc:picChg chg="del">
          <ac:chgData name="Thomas Stensitzki" userId="75cafe6b-2f2a-469b-85c4-eec3b9c972ba" providerId="ADAL" clId="{9F9E9FDF-7C61-4792-941E-3BBD6C5DB2FE}" dt="2021-02-02T13:16:43.441" v="1800" actId="478"/>
          <ac:picMkLst>
            <pc:docMk/>
            <pc:sldMk cId="1280545839" sldId="422"/>
            <ac:picMk id="15362" creationId="{B90975DC-5162-4F41-B5F2-BBBE15E2112E}"/>
          </ac:picMkLst>
        </pc:picChg>
        <pc:picChg chg="del">
          <ac:chgData name="Thomas Stensitzki" userId="75cafe6b-2f2a-469b-85c4-eec3b9c972ba" providerId="ADAL" clId="{9F9E9FDF-7C61-4792-941E-3BBD6C5DB2FE}" dt="2021-02-02T13:16:44.071" v="1801" actId="478"/>
          <ac:picMkLst>
            <pc:docMk/>
            <pc:sldMk cId="1280545839" sldId="422"/>
            <ac:picMk id="16386" creationId="{F2A275E7-9123-49B8-915C-3A94852B1686}"/>
          </ac:picMkLst>
        </pc:picChg>
        <pc:picChg chg="mod">
          <ac:chgData name="Thomas Stensitzki" userId="75cafe6b-2f2a-469b-85c4-eec3b9c972ba" providerId="ADAL" clId="{9F9E9FDF-7C61-4792-941E-3BBD6C5DB2FE}" dt="2021-02-02T13:16:46.311" v="1802" actId="1076"/>
          <ac:picMkLst>
            <pc:docMk/>
            <pc:sldMk cId="1280545839" sldId="422"/>
            <ac:picMk id="17410" creationId="{EE942377-844A-497A-BCA1-1F49B9ADD376}"/>
          </ac:picMkLst>
        </pc:picChg>
        <pc:picChg chg="mod">
          <ac:chgData name="Thomas Stensitzki" userId="75cafe6b-2f2a-469b-85c4-eec3b9c972ba" providerId="ADAL" clId="{9F9E9FDF-7C61-4792-941E-3BBD6C5DB2FE}" dt="2021-02-02T13:16:50.835" v="1803" actId="1076"/>
          <ac:picMkLst>
            <pc:docMk/>
            <pc:sldMk cId="1280545839" sldId="422"/>
            <ac:picMk id="18434" creationId="{E18917D5-462E-425F-B1A7-02E0FDB5393A}"/>
          </ac:picMkLst>
        </pc:picChg>
      </pc:sldChg>
      <pc:sldChg chg="modSp add mod">
        <pc:chgData name="Thomas Stensitzki" userId="75cafe6b-2f2a-469b-85c4-eec3b9c972ba" providerId="ADAL" clId="{9F9E9FDF-7C61-4792-941E-3BBD6C5DB2FE}" dt="2021-02-02T13:18:59.786" v="1839" actId="1076"/>
        <pc:sldMkLst>
          <pc:docMk/>
          <pc:sldMk cId="3310606032" sldId="423"/>
        </pc:sldMkLst>
        <pc:spChg chg="mod">
          <ac:chgData name="Thomas Stensitzki" userId="75cafe6b-2f2a-469b-85c4-eec3b9c972ba" providerId="ADAL" clId="{9F9E9FDF-7C61-4792-941E-3BBD6C5DB2FE}" dt="2021-02-02T13:18:59.786" v="1839" actId="1076"/>
          <ac:spMkLst>
            <pc:docMk/>
            <pc:sldMk cId="3310606032" sldId="423"/>
            <ac:spMk id="2" creationId="{909DC09D-B9A6-4493-9A72-1CA7ECB1F5CA}"/>
          </ac:spMkLst>
        </pc:spChg>
      </pc:sldChg>
      <pc:sldChg chg="modSp add mod modNotesTx">
        <pc:chgData name="Thomas Stensitzki" userId="75cafe6b-2f2a-469b-85c4-eec3b9c972ba" providerId="ADAL" clId="{9F9E9FDF-7C61-4792-941E-3BBD6C5DB2FE}" dt="2021-02-02T13:19:27.066" v="1845" actId="14100"/>
        <pc:sldMkLst>
          <pc:docMk/>
          <pc:sldMk cId="2775711133" sldId="424"/>
        </pc:sldMkLst>
        <pc:spChg chg="mod">
          <ac:chgData name="Thomas Stensitzki" userId="75cafe6b-2f2a-469b-85c4-eec3b9c972ba" providerId="ADAL" clId="{9F9E9FDF-7C61-4792-941E-3BBD6C5DB2FE}" dt="2021-02-02T13:19:27.066" v="1845" actId="14100"/>
          <ac:spMkLst>
            <pc:docMk/>
            <pc:sldMk cId="2775711133" sldId="424"/>
            <ac:spMk id="2" creationId="{909DC09D-B9A6-4493-9A72-1CA7ECB1F5CA}"/>
          </ac:spMkLst>
        </pc:spChg>
      </pc:sldChg>
      <pc:sldChg chg="modSp add mod">
        <pc:chgData name="Thomas Stensitzki" userId="75cafe6b-2f2a-469b-85c4-eec3b9c972ba" providerId="ADAL" clId="{9F9E9FDF-7C61-4792-941E-3BBD6C5DB2FE}" dt="2021-02-02T13:19:41.191" v="1848" actId="14100"/>
        <pc:sldMkLst>
          <pc:docMk/>
          <pc:sldMk cId="1206553185" sldId="425"/>
        </pc:sldMkLst>
        <pc:spChg chg="mod">
          <ac:chgData name="Thomas Stensitzki" userId="75cafe6b-2f2a-469b-85c4-eec3b9c972ba" providerId="ADAL" clId="{9F9E9FDF-7C61-4792-941E-3BBD6C5DB2FE}" dt="2021-02-02T13:19:41.191" v="1848" actId="14100"/>
          <ac:spMkLst>
            <pc:docMk/>
            <pc:sldMk cId="1206553185" sldId="425"/>
            <ac:spMk id="2" creationId="{909DC09D-B9A6-4493-9A72-1CA7ECB1F5CA}"/>
          </ac:spMkLst>
        </pc:spChg>
      </pc:sldChg>
      <pc:sldMasterChg chg="modSp mod modSldLayout">
        <pc:chgData name="Thomas Stensitzki" userId="75cafe6b-2f2a-469b-85c4-eec3b9c972ba" providerId="ADAL" clId="{9F9E9FDF-7C61-4792-941E-3BBD6C5DB2FE}" dt="2021-02-01T13:29:14.397" v="45" actId="20577"/>
        <pc:sldMasterMkLst>
          <pc:docMk/>
          <pc:sldMasterMk cId="277911257" sldId="2147483648"/>
        </pc:sldMasterMkLst>
        <pc:spChg chg="mod">
          <ac:chgData name="Thomas Stensitzki" userId="75cafe6b-2f2a-469b-85c4-eec3b9c972ba" providerId="ADAL" clId="{9F9E9FDF-7C61-4792-941E-3BBD6C5DB2FE}" dt="2021-02-01T13:29:09.034" v="39" actId="20577"/>
          <ac:spMkLst>
            <pc:docMk/>
            <pc:sldMasterMk cId="277911257" sldId="2147483648"/>
            <ac:spMk id="9" creationId="{2406A12C-E783-4BE5-BEFC-AA493EA54917}"/>
          </ac:spMkLst>
        </pc:spChg>
        <pc:sldLayoutChg chg="modSp mod">
          <pc:chgData name="Thomas Stensitzki" userId="75cafe6b-2f2a-469b-85c4-eec3b9c972ba" providerId="ADAL" clId="{9F9E9FDF-7C61-4792-941E-3BBD6C5DB2FE}" dt="2021-02-01T13:29:14.397" v="45" actId="20577"/>
          <pc:sldLayoutMkLst>
            <pc:docMk/>
            <pc:sldMasterMk cId="277911257" sldId="2147483648"/>
            <pc:sldLayoutMk cId="3364905932" sldId="2147483649"/>
          </pc:sldLayoutMkLst>
          <pc:spChg chg="mod">
            <ac:chgData name="Thomas Stensitzki" userId="75cafe6b-2f2a-469b-85c4-eec3b9c972ba" providerId="ADAL" clId="{9F9E9FDF-7C61-4792-941E-3BBD6C5DB2FE}" dt="2021-02-01T13:29:14.397" v="45" actId="20577"/>
            <ac:spMkLst>
              <pc:docMk/>
              <pc:sldMasterMk cId="277911257" sldId="2147483648"/>
              <pc:sldLayoutMk cId="3364905932" sldId="2147483649"/>
              <ac:spMk id="4" creationId="{DC492C04-9595-4D88-A6FA-ABEAC2147667}"/>
            </ac:spMkLst>
          </pc:spChg>
        </pc:sldLayoutChg>
      </pc:sldMasterChg>
    </pc:docChg>
  </pc:docChgLst>
  <pc:docChgLst>
    <pc:chgData name="Thomas Stensitzki" userId="75cafe6b-2f2a-469b-85c4-eec3b9c972ba" providerId="ADAL" clId="{CC54F8A9-7FC0-4CB0-B32E-A2A3196CB257}"/>
    <pc:docChg chg="undo custSel addSld delSld modSld sldOrd modSection">
      <pc:chgData name="Thomas Stensitzki" userId="75cafe6b-2f2a-469b-85c4-eec3b9c972ba" providerId="ADAL" clId="{CC54F8A9-7FC0-4CB0-B32E-A2A3196CB257}" dt="2020-11-12T19:11:13.100" v="52"/>
      <pc:docMkLst>
        <pc:docMk/>
      </pc:docMkLst>
      <pc:sldChg chg="modSp add del mod">
        <pc:chgData name="Thomas Stensitzki" userId="75cafe6b-2f2a-469b-85c4-eec3b9c972ba" providerId="ADAL" clId="{CC54F8A9-7FC0-4CB0-B32E-A2A3196CB257}" dt="2020-11-12T19:11:13.100" v="52"/>
        <pc:sldMkLst>
          <pc:docMk/>
          <pc:sldMk cId="2855324227" sldId="257"/>
        </pc:sldMkLst>
        <pc:graphicFrameChg chg="mod modGraphic">
          <ac:chgData name="Thomas Stensitzki" userId="75cafe6b-2f2a-469b-85c4-eec3b9c972ba" providerId="ADAL" clId="{CC54F8A9-7FC0-4CB0-B32E-A2A3196CB257}" dt="2020-11-12T19:11:13.100" v="52"/>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CC54F8A9-7FC0-4CB0-B32E-A2A3196CB257}" dt="2020-11-10T19:12:45.211" v="23" actId="6549"/>
        <pc:sldMkLst>
          <pc:docMk/>
          <pc:sldMk cId="2698998357" sldId="260"/>
        </pc:sldMkLst>
        <pc:spChg chg="mod">
          <ac:chgData name="Thomas Stensitzki" userId="75cafe6b-2f2a-469b-85c4-eec3b9c972ba" providerId="ADAL" clId="{CC54F8A9-7FC0-4CB0-B32E-A2A3196CB257}" dt="2020-11-10T19:12:45.211" v="23" actId="6549"/>
          <ac:spMkLst>
            <pc:docMk/>
            <pc:sldMk cId="2698998357" sldId="260"/>
            <ac:spMk id="5" creationId="{F3459BE7-1731-4733-A912-12977C68CFD6}"/>
          </ac:spMkLst>
        </pc:spChg>
      </pc:sldChg>
      <pc:sldChg chg="addSp delSp mod">
        <pc:chgData name="Thomas Stensitzki" userId="75cafe6b-2f2a-469b-85c4-eec3b9c972ba" providerId="ADAL" clId="{CC54F8A9-7FC0-4CB0-B32E-A2A3196CB257}" dt="2020-11-12T18:18:08.525" v="27" actId="22"/>
        <pc:sldMkLst>
          <pc:docMk/>
          <pc:sldMk cId="466045460" sldId="296"/>
        </pc:sldMkLst>
        <pc:spChg chg="add del">
          <ac:chgData name="Thomas Stensitzki" userId="75cafe6b-2f2a-469b-85c4-eec3b9c972ba" providerId="ADAL" clId="{CC54F8A9-7FC0-4CB0-B32E-A2A3196CB257}" dt="2020-11-12T18:18:08.525" v="27" actId="22"/>
          <ac:spMkLst>
            <pc:docMk/>
            <pc:sldMk cId="466045460" sldId="296"/>
            <ac:spMk id="5" creationId="{18743737-D4F6-4765-ADA6-F2A5A1B799B1}"/>
          </ac:spMkLst>
        </pc:spChg>
      </pc:sldChg>
      <pc:sldChg chg="del mod modShow">
        <pc:chgData name="Thomas Stensitzki" userId="75cafe6b-2f2a-469b-85c4-eec3b9c972ba" providerId="ADAL" clId="{CC54F8A9-7FC0-4CB0-B32E-A2A3196CB257}" dt="2020-11-12T18:17:34.922" v="25" actId="2696"/>
        <pc:sldMkLst>
          <pc:docMk/>
          <pc:sldMk cId="3714862591" sldId="351"/>
        </pc:sldMkLst>
      </pc:sldChg>
      <pc:sldChg chg="modSp add mod ord">
        <pc:chgData name="Thomas Stensitzki" userId="75cafe6b-2f2a-469b-85c4-eec3b9c972ba" providerId="ADAL" clId="{CC54F8A9-7FC0-4CB0-B32E-A2A3196CB257}" dt="2020-11-12T19:10:30.813" v="50" actId="20577"/>
        <pc:sldMkLst>
          <pc:docMk/>
          <pc:sldMk cId="838709494" sldId="376"/>
        </pc:sldMkLst>
        <pc:graphicFrameChg chg="modGraphic">
          <ac:chgData name="Thomas Stensitzki" userId="75cafe6b-2f2a-469b-85c4-eec3b9c972ba" providerId="ADAL" clId="{CC54F8A9-7FC0-4CB0-B32E-A2A3196CB257}" dt="2020-11-12T19:10:30.813" v="50" actId="20577"/>
          <ac:graphicFrameMkLst>
            <pc:docMk/>
            <pc:sldMk cId="838709494" sldId="376"/>
            <ac:graphicFrameMk id="6" creationId="{0F955DCC-462D-431D-BBDE-26F10687D590}"/>
          </ac:graphicFrameMkLst>
        </pc:graphicFrameChg>
      </pc:sldChg>
    </pc:docChg>
  </pc:docChgLst>
  <pc:docChgLst>
    <pc:chgData name="Thomas Stensitzki" userId="75cafe6b-2f2a-469b-85c4-eec3b9c972ba" providerId="ADAL" clId="{13A7DD84-EBC7-44DF-A4B8-478E332BAF16}"/>
    <pc:docChg chg="undo custSel addSld delSld modSld sldOrd modSection">
      <pc:chgData name="Thomas Stensitzki" userId="75cafe6b-2f2a-469b-85c4-eec3b9c972ba" providerId="ADAL" clId="{13A7DD84-EBC7-44DF-A4B8-478E332BAF16}" dt="2021-08-12T18:30:02.192" v="1854" actId="1076"/>
      <pc:docMkLst>
        <pc:docMk/>
      </pc:docMkLst>
      <pc:sldChg chg="modSp mod">
        <pc:chgData name="Thomas Stensitzki" userId="75cafe6b-2f2a-469b-85c4-eec3b9c972ba" providerId="ADAL" clId="{13A7DD84-EBC7-44DF-A4B8-478E332BAF16}" dt="2021-08-05T16:07:11.930" v="18" actId="20577"/>
        <pc:sldMkLst>
          <pc:docMk/>
          <pc:sldMk cId="671489701" sldId="256"/>
        </pc:sldMkLst>
        <pc:spChg chg="mod">
          <ac:chgData name="Thomas Stensitzki" userId="75cafe6b-2f2a-469b-85c4-eec3b9c972ba" providerId="ADAL" clId="{13A7DD84-EBC7-44DF-A4B8-478E332BAF16}" dt="2021-08-05T16:07:11.930" v="18" actId="20577"/>
          <ac:spMkLst>
            <pc:docMk/>
            <pc:sldMk cId="671489701" sldId="256"/>
            <ac:spMk id="3" creationId="{CBA95633-B02D-4A15-A8B1-A38E0A70FD27}"/>
          </ac:spMkLst>
        </pc:spChg>
      </pc:sldChg>
      <pc:sldChg chg="modSp mod">
        <pc:chgData name="Thomas Stensitzki" userId="75cafe6b-2f2a-469b-85c4-eec3b9c972ba" providerId="ADAL" clId="{13A7DD84-EBC7-44DF-A4B8-478E332BAF16}" dt="2021-08-12T15:32:07.902" v="1639" actId="20577"/>
        <pc:sldMkLst>
          <pc:docMk/>
          <pc:sldMk cId="2855324227" sldId="257"/>
        </pc:sldMkLst>
        <pc:spChg chg="mod">
          <ac:chgData name="Thomas Stensitzki" userId="75cafe6b-2f2a-469b-85c4-eec3b9c972ba" providerId="ADAL" clId="{13A7DD84-EBC7-44DF-A4B8-478E332BAF16}" dt="2021-08-12T15:32:07.902" v="1639" actId="20577"/>
          <ac:spMkLst>
            <pc:docMk/>
            <pc:sldMk cId="2855324227" sldId="257"/>
            <ac:spMk id="5" creationId="{EE6719E1-4DB6-4D58-BA77-937CF975247C}"/>
          </ac:spMkLst>
        </pc:spChg>
        <pc:graphicFrameChg chg="mod modGraphic">
          <ac:chgData name="Thomas Stensitzki" userId="75cafe6b-2f2a-469b-85c4-eec3b9c972ba" providerId="ADAL" clId="{13A7DD84-EBC7-44DF-A4B8-478E332BAF16}" dt="2021-08-05T16:10:21.858" v="53" actId="15"/>
          <ac:graphicFrameMkLst>
            <pc:docMk/>
            <pc:sldMk cId="2855324227" sldId="257"/>
            <ac:graphicFrameMk id="6" creationId="{0F955DCC-462D-431D-BBDE-26F10687D590}"/>
          </ac:graphicFrameMkLst>
        </pc:graphicFrameChg>
      </pc:sldChg>
      <pc:sldChg chg="delSp modSp mod">
        <pc:chgData name="Thomas Stensitzki" userId="75cafe6b-2f2a-469b-85c4-eec3b9c972ba" providerId="ADAL" clId="{13A7DD84-EBC7-44DF-A4B8-478E332BAF16}" dt="2021-08-10T17:34:58.104" v="1556" actId="6549"/>
        <pc:sldMkLst>
          <pc:docMk/>
          <pc:sldMk cId="3332792154" sldId="258"/>
        </pc:sldMkLst>
        <pc:spChg chg="mod">
          <ac:chgData name="Thomas Stensitzki" userId="75cafe6b-2f2a-469b-85c4-eec3b9c972ba" providerId="ADAL" clId="{13A7DD84-EBC7-44DF-A4B8-478E332BAF16}" dt="2021-08-10T17:34:58.104" v="1556" actId="6549"/>
          <ac:spMkLst>
            <pc:docMk/>
            <pc:sldMk cId="3332792154" sldId="258"/>
            <ac:spMk id="3" creationId="{3A5A44EB-7FB9-473A-8ED3-C49DDD2E65AB}"/>
          </ac:spMkLst>
        </pc:spChg>
        <pc:picChg chg="del">
          <ac:chgData name="Thomas Stensitzki" userId="75cafe6b-2f2a-469b-85c4-eec3b9c972ba" providerId="ADAL" clId="{13A7DD84-EBC7-44DF-A4B8-478E332BAF16}" dt="2021-08-10T17:33:39.840" v="1539" actId="478"/>
          <ac:picMkLst>
            <pc:docMk/>
            <pc:sldMk cId="3332792154" sldId="258"/>
            <ac:picMk id="5" creationId="{EEE89219-4CF0-44A2-811B-A2CBC860BCCC}"/>
          </ac:picMkLst>
        </pc:picChg>
      </pc:sldChg>
      <pc:sldChg chg="addSp modSp mod">
        <pc:chgData name="Thomas Stensitzki" userId="75cafe6b-2f2a-469b-85c4-eec3b9c972ba" providerId="ADAL" clId="{13A7DD84-EBC7-44DF-A4B8-478E332BAF16}" dt="2021-08-12T18:30:02.192" v="1854" actId="1076"/>
        <pc:sldMkLst>
          <pc:docMk/>
          <pc:sldMk cId="2698998357" sldId="260"/>
        </pc:sldMkLst>
        <pc:spChg chg="mod">
          <ac:chgData name="Thomas Stensitzki" userId="75cafe6b-2f2a-469b-85c4-eec3b9c972ba" providerId="ADAL" clId="{13A7DD84-EBC7-44DF-A4B8-478E332BAF16}" dt="2021-08-05T16:10:43.636" v="54"/>
          <ac:spMkLst>
            <pc:docMk/>
            <pc:sldMk cId="2698998357" sldId="260"/>
            <ac:spMk id="4" creationId="{F3A15CBD-C746-44A3-A4F0-4898CE2F02E6}"/>
          </ac:spMkLst>
        </pc:spChg>
        <pc:spChg chg="mod">
          <ac:chgData name="Thomas Stensitzki" userId="75cafe6b-2f2a-469b-85c4-eec3b9c972ba" providerId="ADAL" clId="{13A7DD84-EBC7-44DF-A4B8-478E332BAF16}" dt="2021-08-05T16:11:10.016" v="62" actId="6549"/>
          <ac:spMkLst>
            <pc:docMk/>
            <pc:sldMk cId="2698998357" sldId="260"/>
            <ac:spMk id="5" creationId="{F3459BE7-1731-4733-A912-12977C68CFD6}"/>
          </ac:spMkLst>
        </pc:spChg>
        <pc:spChg chg="add mod">
          <ac:chgData name="Thomas Stensitzki" userId="75cafe6b-2f2a-469b-85c4-eec3b9c972ba" providerId="ADAL" clId="{13A7DD84-EBC7-44DF-A4B8-478E332BAF16}" dt="2021-08-12T18:30:02.192" v="1854" actId="1076"/>
          <ac:spMkLst>
            <pc:docMk/>
            <pc:sldMk cId="2698998357" sldId="260"/>
            <ac:spMk id="6" creationId="{AC7B595A-A4C5-4A86-B8F3-29469F0A7A0E}"/>
          </ac:spMkLst>
        </pc:spChg>
      </pc:sldChg>
      <pc:sldChg chg="addSp modSp mod">
        <pc:chgData name="Thomas Stensitzki" userId="75cafe6b-2f2a-469b-85c4-eec3b9c972ba" providerId="ADAL" clId="{13A7DD84-EBC7-44DF-A4B8-478E332BAF16}" dt="2021-08-05T16:55:34.656" v="859" actId="1076"/>
        <pc:sldMkLst>
          <pc:docMk/>
          <pc:sldMk cId="4007670073" sldId="268"/>
        </pc:sldMkLst>
        <pc:spChg chg="add mod">
          <ac:chgData name="Thomas Stensitzki" userId="75cafe6b-2f2a-469b-85c4-eec3b9c972ba" providerId="ADAL" clId="{13A7DD84-EBC7-44DF-A4B8-478E332BAF16}" dt="2021-08-05T16:55:34.656" v="859" actId="1076"/>
          <ac:spMkLst>
            <pc:docMk/>
            <pc:sldMk cId="4007670073" sldId="268"/>
            <ac:spMk id="2" creationId="{A0204B4B-AC00-4A91-B83C-FDA5915CC9E5}"/>
          </ac:spMkLst>
        </pc:spChg>
        <pc:spChg chg="mod">
          <ac:chgData name="Thomas Stensitzki" userId="75cafe6b-2f2a-469b-85c4-eec3b9c972ba" providerId="ADAL" clId="{13A7DD84-EBC7-44DF-A4B8-478E332BAF16}" dt="2021-08-05T16:52:56.837" v="832" actId="20577"/>
          <ac:spMkLst>
            <pc:docMk/>
            <pc:sldMk cId="4007670073" sldId="268"/>
            <ac:spMk id="4" creationId="{F3A15CBD-C746-44A3-A4F0-4898CE2F02E6}"/>
          </ac:spMkLst>
        </pc:spChg>
      </pc:sldChg>
      <pc:sldChg chg="modSp mod">
        <pc:chgData name="Thomas Stensitzki" userId="75cafe6b-2f2a-469b-85c4-eec3b9c972ba" providerId="ADAL" clId="{13A7DD84-EBC7-44DF-A4B8-478E332BAF16}" dt="2021-08-12T18:29:18.029" v="1853" actId="3626"/>
        <pc:sldMkLst>
          <pc:docMk/>
          <pc:sldMk cId="2721051844" sldId="269"/>
        </pc:sldMkLst>
        <pc:spChg chg="mod">
          <ac:chgData name="Thomas Stensitzki" userId="75cafe6b-2f2a-469b-85c4-eec3b9c972ba" providerId="ADAL" clId="{13A7DD84-EBC7-44DF-A4B8-478E332BAF16}" dt="2021-08-12T18:29:18.029" v="1853" actId="3626"/>
          <ac:spMkLst>
            <pc:docMk/>
            <pc:sldMk cId="2721051844" sldId="269"/>
            <ac:spMk id="5" creationId="{C24DACB5-1BEC-4C86-9652-BAFD8DE56FEF}"/>
          </ac:spMkLst>
        </pc:spChg>
      </pc:sldChg>
      <pc:sldChg chg="mod modShow">
        <pc:chgData name="Thomas Stensitzki" userId="75cafe6b-2f2a-469b-85c4-eec3b9c972ba" providerId="ADAL" clId="{13A7DD84-EBC7-44DF-A4B8-478E332BAF16}" dt="2021-08-12T16:19:08.578" v="1666" actId="729"/>
        <pc:sldMkLst>
          <pc:docMk/>
          <pc:sldMk cId="466045460" sldId="296"/>
        </pc:sldMkLst>
      </pc:sldChg>
      <pc:sldChg chg="modSp mod modShow">
        <pc:chgData name="Thomas Stensitzki" userId="75cafe6b-2f2a-469b-85c4-eec3b9c972ba" providerId="ADAL" clId="{13A7DD84-EBC7-44DF-A4B8-478E332BAF16}" dt="2021-08-10T17:00:17.967" v="1538" actId="20577"/>
        <pc:sldMkLst>
          <pc:docMk/>
          <pc:sldMk cId="53967156" sldId="297"/>
        </pc:sldMkLst>
        <pc:spChg chg="mod">
          <ac:chgData name="Thomas Stensitzki" userId="75cafe6b-2f2a-469b-85c4-eec3b9c972ba" providerId="ADAL" clId="{13A7DD84-EBC7-44DF-A4B8-478E332BAF16}" dt="2021-08-10T17:00:08.381" v="1518" actId="20577"/>
          <ac:spMkLst>
            <pc:docMk/>
            <pc:sldMk cId="53967156" sldId="297"/>
            <ac:spMk id="4" creationId="{F3A15CBD-C746-44A3-A4F0-4898CE2F02E6}"/>
          </ac:spMkLst>
        </pc:spChg>
        <pc:spChg chg="mod">
          <ac:chgData name="Thomas Stensitzki" userId="75cafe6b-2f2a-469b-85c4-eec3b9c972ba" providerId="ADAL" clId="{13A7DD84-EBC7-44DF-A4B8-478E332BAF16}" dt="2021-08-10T17:00:17.967" v="1538" actId="20577"/>
          <ac:spMkLst>
            <pc:docMk/>
            <pc:sldMk cId="53967156" sldId="297"/>
            <ac:spMk id="5" creationId="{F3459BE7-1731-4733-A912-12977C68CFD6}"/>
          </ac:spMkLst>
        </pc:spChg>
      </pc:sldChg>
      <pc:sldChg chg="modSp mod">
        <pc:chgData name="Thomas Stensitzki" userId="75cafe6b-2f2a-469b-85c4-eec3b9c972ba" providerId="ADAL" clId="{13A7DD84-EBC7-44DF-A4B8-478E332BAF16}" dt="2021-08-10T16:56:32.392" v="1474" actId="20577"/>
        <pc:sldMkLst>
          <pc:docMk/>
          <pc:sldMk cId="3298503951" sldId="372"/>
        </pc:sldMkLst>
        <pc:spChg chg="mod">
          <ac:chgData name="Thomas Stensitzki" userId="75cafe6b-2f2a-469b-85c4-eec3b9c972ba" providerId="ADAL" clId="{13A7DD84-EBC7-44DF-A4B8-478E332BAF16}" dt="2021-08-10T16:54:47.203" v="1341" actId="1036"/>
          <ac:spMkLst>
            <pc:docMk/>
            <pc:sldMk cId="3298503951" sldId="372"/>
            <ac:spMk id="2" creationId="{909DC09D-B9A6-4493-9A72-1CA7ECB1F5CA}"/>
          </ac:spMkLst>
        </pc:spChg>
        <pc:spChg chg="mod">
          <ac:chgData name="Thomas Stensitzki" userId="75cafe6b-2f2a-469b-85c4-eec3b9c972ba" providerId="ADAL" clId="{13A7DD84-EBC7-44DF-A4B8-478E332BAF16}" dt="2021-08-10T16:56:32.392" v="1474" actId="20577"/>
          <ac:spMkLst>
            <pc:docMk/>
            <pc:sldMk cId="3298503951" sldId="372"/>
            <ac:spMk id="5" creationId="{C24DACB5-1BEC-4C86-9652-BAFD8DE56FEF}"/>
          </ac:spMkLst>
        </pc:spChg>
      </pc:sldChg>
      <pc:sldChg chg="modSp mod modNotesTx">
        <pc:chgData name="Thomas Stensitzki" userId="75cafe6b-2f2a-469b-85c4-eec3b9c972ba" providerId="ADAL" clId="{13A7DD84-EBC7-44DF-A4B8-478E332BAF16}" dt="2021-08-10T16:52:12.647" v="1184" actId="20577"/>
        <pc:sldMkLst>
          <pc:docMk/>
          <pc:sldMk cId="2227487991" sldId="378"/>
        </pc:sldMkLst>
        <pc:spChg chg="mod">
          <ac:chgData name="Thomas Stensitzki" userId="75cafe6b-2f2a-469b-85c4-eec3b9c972ba" providerId="ADAL" clId="{13A7DD84-EBC7-44DF-A4B8-478E332BAF16}" dt="2021-08-10T16:52:05.644" v="1181" actId="14100"/>
          <ac:spMkLst>
            <pc:docMk/>
            <pc:sldMk cId="2227487991" sldId="378"/>
            <ac:spMk id="2" creationId="{909DC09D-B9A6-4493-9A72-1CA7ECB1F5CA}"/>
          </ac:spMkLst>
        </pc:spChg>
        <pc:spChg chg="mod">
          <ac:chgData name="Thomas Stensitzki" userId="75cafe6b-2f2a-469b-85c4-eec3b9c972ba" providerId="ADAL" clId="{13A7DD84-EBC7-44DF-A4B8-478E332BAF16}" dt="2021-08-10T16:52:12.647" v="1184" actId="20577"/>
          <ac:spMkLst>
            <pc:docMk/>
            <pc:sldMk cId="2227487991" sldId="378"/>
            <ac:spMk id="5" creationId="{C24DACB5-1BEC-4C86-9652-BAFD8DE56FEF}"/>
          </ac:spMkLst>
        </pc:spChg>
      </pc:sldChg>
      <pc:sldChg chg="del">
        <pc:chgData name="Thomas Stensitzki" userId="75cafe6b-2f2a-469b-85c4-eec3b9c972ba" providerId="ADAL" clId="{13A7DD84-EBC7-44DF-A4B8-478E332BAF16}" dt="2021-08-05T16:11:45.220" v="63" actId="47"/>
        <pc:sldMkLst>
          <pc:docMk/>
          <pc:sldMk cId="4126930427" sldId="379"/>
        </pc:sldMkLst>
      </pc:sldChg>
      <pc:sldChg chg="addSp delSp modSp mod modAnim modNotesTx">
        <pc:chgData name="Thomas Stensitzki" userId="75cafe6b-2f2a-469b-85c4-eec3b9c972ba" providerId="ADAL" clId="{13A7DD84-EBC7-44DF-A4B8-478E332BAF16}" dt="2021-08-12T16:42:00.689" v="1670" actId="6549"/>
        <pc:sldMkLst>
          <pc:docMk/>
          <pc:sldMk cId="2708846828" sldId="392"/>
        </pc:sldMkLst>
        <pc:spChg chg="mod">
          <ac:chgData name="Thomas Stensitzki" userId="75cafe6b-2f2a-469b-85c4-eec3b9c972ba" providerId="ADAL" clId="{13A7DD84-EBC7-44DF-A4B8-478E332BAF16}" dt="2021-08-05T16:19:05.858" v="191"/>
          <ac:spMkLst>
            <pc:docMk/>
            <pc:sldMk cId="2708846828" sldId="392"/>
            <ac:spMk id="2" creationId="{11E5EEC8-6493-4BA0-8811-4A3F48FE62AF}"/>
          </ac:spMkLst>
        </pc:spChg>
        <pc:spChg chg="add mod">
          <ac:chgData name="Thomas Stensitzki" userId="75cafe6b-2f2a-469b-85c4-eec3b9c972ba" providerId="ADAL" clId="{13A7DD84-EBC7-44DF-A4B8-478E332BAF16}" dt="2021-08-05T16:20:15.988" v="198" actId="13822"/>
          <ac:spMkLst>
            <pc:docMk/>
            <pc:sldMk cId="2708846828" sldId="392"/>
            <ac:spMk id="4" creationId="{4B460319-C2AC-46BD-BB41-CCCE83446E62}"/>
          </ac:spMkLst>
        </pc:spChg>
        <pc:spChg chg="add del mod">
          <ac:chgData name="Thomas Stensitzki" userId="75cafe6b-2f2a-469b-85c4-eec3b9c972ba" providerId="ADAL" clId="{13A7DD84-EBC7-44DF-A4B8-478E332BAF16}" dt="2021-08-05T16:49:54.839" v="751" actId="22"/>
          <ac:spMkLst>
            <pc:docMk/>
            <pc:sldMk cId="2708846828" sldId="392"/>
            <ac:spMk id="9" creationId="{E9288DC5-AFC0-4DB6-B4A4-627BBBCF00EE}"/>
          </ac:spMkLst>
        </pc:spChg>
        <pc:spChg chg="add mod">
          <ac:chgData name="Thomas Stensitzki" userId="75cafe6b-2f2a-469b-85c4-eec3b9c972ba" providerId="ADAL" clId="{13A7DD84-EBC7-44DF-A4B8-478E332BAF16}" dt="2021-08-12T16:42:00.689" v="1670" actId="6549"/>
          <ac:spMkLst>
            <pc:docMk/>
            <pc:sldMk cId="2708846828" sldId="392"/>
            <ac:spMk id="10" creationId="{465D1869-94E2-48F5-88B2-613F26C28571}"/>
          </ac:spMkLst>
        </pc:spChg>
        <pc:picChg chg="add mod">
          <ac:chgData name="Thomas Stensitzki" userId="75cafe6b-2f2a-469b-85c4-eec3b9c972ba" providerId="ADAL" clId="{13A7DD84-EBC7-44DF-A4B8-478E332BAF16}" dt="2021-08-05T16:21:39.153" v="210" actId="1582"/>
          <ac:picMkLst>
            <pc:docMk/>
            <pc:sldMk cId="2708846828" sldId="392"/>
            <ac:picMk id="3" creationId="{EF48EADF-098B-48A7-81B5-5F2B9EF826B8}"/>
          </ac:picMkLst>
        </pc:picChg>
        <pc:picChg chg="add mod">
          <ac:chgData name="Thomas Stensitzki" userId="75cafe6b-2f2a-469b-85c4-eec3b9c972ba" providerId="ADAL" clId="{13A7DD84-EBC7-44DF-A4B8-478E332BAF16}" dt="2021-08-05T16:22:41.990" v="218" actId="1037"/>
          <ac:picMkLst>
            <pc:docMk/>
            <pc:sldMk cId="2708846828" sldId="392"/>
            <ac:picMk id="5" creationId="{7634E70F-E0ED-4ADB-A719-FDA7F58424B4}"/>
          </ac:picMkLst>
        </pc:picChg>
        <pc:picChg chg="del">
          <ac:chgData name="Thomas Stensitzki" userId="75cafe6b-2f2a-469b-85c4-eec3b9c972ba" providerId="ADAL" clId="{13A7DD84-EBC7-44DF-A4B8-478E332BAF16}" dt="2021-08-05T16:19:07.822" v="192" actId="478"/>
          <ac:picMkLst>
            <pc:docMk/>
            <pc:sldMk cId="2708846828" sldId="392"/>
            <ac:picMk id="1026" creationId="{043285E5-2210-4AFC-A5D8-BFCD39482712}"/>
          </ac:picMkLst>
        </pc:picChg>
        <pc:picChg chg="add mod">
          <ac:chgData name="Thomas Stensitzki" userId="75cafe6b-2f2a-469b-85c4-eec3b9c972ba" providerId="ADAL" clId="{13A7DD84-EBC7-44DF-A4B8-478E332BAF16}" dt="2021-08-05T16:23:23.392" v="223" actId="1582"/>
          <ac:picMkLst>
            <pc:docMk/>
            <pc:sldMk cId="2708846828" sldId="392"/>
            <ac:picMk id="1028" creationId="{A0C7C483-8988-43C4-9B17-B143FA5E03E0}"/>
          </ac:picMkLst>
        </pc:picChg>
      </pc:sldChg>
      <pc:sldChg chg="del">
        <pc:chgData name="Thomas Stensitzki" userId="75cafe6b-2f2a-469b-85c4-eec3b9c972ba" providerId="ADAL" clId="{13A7DD84-EBC7-44DF-A4B8-478E332BAF16}" dt="2021-08-12T15:31:27.389" v="1637" actId="2696"/>
        <pc:sldMkLst>
          <pc:docMk/>
          <pc:sldMk cId="3890497020" sldId="426"/>
        </pc:sldMkLst>
      </pc:sldChg>
      <pc:sldChg chg="del">
        <pc:chgData name="Thomas Stensitzki" userId="75cafe6b-2f2a-469b-85c4-eec3b9c972ba" providerId="ADAL" clId="{13A7DD84-EBC7-44DF-A4B8-478E332BAF16}" dt="2021-08-05T16:11:45.220" v="63" actId="47"/>
        <pc:sldMkLst>
          <pc:docMk/>
          <pc:sldMk cId="1307627255" sldId="427"/>
        </pc:sldMkLst>
      </pc:sldChg>
      <pc:sldChg chg="del">
        <pc:chgData name="Thomas Stensitzki" userId="75cafe6b-2f2a-469b-85c4-eec3b9c972ba" providerId="ADAL" clId="{13A7DD84-EBC7-44DF-A4B8-478E332BAF16}" dt="2021-08-05T16:18:05.112" v="182" actId="47"/>
        <pc:sldMkLst>
          <pc:docMk/>
          <pc:sldMk cId="2443006273" sldId="428"/>
        </pc:sldMkLst>
      </pc:sldChg>
      <pc:sldChg chg="del">
        <pc:chgData name="Thomas Stensitzki" userId="75cafe6b-2f2a-469b-85c4-eec3b9c972ba" providerId="ADAL" clId="{13A7DD84-EBC7-44DF-A4B8-478E332BAF16}" dt="2021-08-05T16:18:05.112" v="182" actId="47"/>
        <pc:sldMkLst>
          <pc:docMk/>
          <pc:sldMk cId="3040654567" sldId="429"/>
        </pc:sldMkLst>
      </pc:sldChg>
      <pc:sldChg chg="del">
        <pc:chgData name="Thomas Stensitzki" userId="75cafe6b-2f2a-469b-85c4-eec3b9c972ba" providerId="ADAL" clId="{13A7DD84-EBC7-44DF-A4B8-478E332BAF16}" dt="2021-08-05T16:18:05.112" v="182" actId="47"/>
        <pc:sldMkLst>
          <pc:docMk/>
          <pc:sldMk cId="4042123349" sldId="430"/>
        </pc:sldMkLst>
      </pc:sldChg>
      <pc:sldChg chg="del">
        <pc:chgData name="Thomas Stensitzki" userId="75cafe6b-2f2a-469b-85c4-eec3b9c972ba" providerId="ADAL" clId="{13A7DD84-EBC7-44DF-A4B8-478E332BAF16}" dt="2021-08-05T16:11:45.220" v="63" actId="47"/>
        <pc:sldMkLst>
          <pc:docMk/>
          <pc:sldMk cId="1699899763" sldId="431"/>
        </pc:sldMkLst>
      </pc:sldChg>
      <pc:sldChg chg="del">
        <pc:chgData name="Thomas Stensitzki" userId="75cafe6b-2f2a-469b-85c4-eec3b9c972ba" providerId="ADAL" clId="{13A7DD84-EBC7-44DF-A4B8-478E332BAF16}" dt="2021-08-05T16:18:05.112" v="182" actId="47"/>
        <pc:sldMkLst>
          <pc:docMk/>
          <pc:sldMk cId="3748413395" sldId="432"/>
        </pc:sldMkLst>
      </pc:sldChg>
      <pc:sldChg chg="del">
        <pc:chgData name="Thomas Stensitzki" userId="75cafe6b-2f2a-469b-85c4-eec3b9c972ba" providerId="ADAL" clId="{13A7DD84-EBC7-44DF-A4B8-478E332BAF16}" dt="2021-08-05T16:11:45.220" v="63" actId="47"/>
        <pc:sldMkLst>
          <pc:docMk/>
          <pc:sldMk cId="2909965873" sldId="433"/>
        </pc:sldMkLst>
      </pc:sldChg>
      <pc:sldChg chg="del">
        <pc:chgData name="Thomas Stensitzki" userId="75cafe6b-2f2a-469b-85c4-eec3b9c972ba" providerId="ADAL" clId="{13A7DD84-EBC7-44DF-A4B8-478E332BAF16}" dt="2021-08-05T16:11:45.220" v="63" actId="47"/>
        <pc:sldMkLst>
          <pc:docMk/>
          <pc:sldMk cId="2687296234" sldId="434"/>
        </pc:sldMkLst>
      </pc:sldChg>
      <pc:sldChg chg="del">
        <pc:chgData name="Thomas Stensitzki" userId="75cafe6b-2f2a-469b-85c4-eec3b9c972ba" providerId="ADAL" clId="{13A7DD84-EBC7-44DF-A4B8-478E332BAF16}" dt="2021-08-05T16:11:45.220" v="63" actId="47"/>
        <pc:sldMkLst>
          <pc:docMk/>
          <pc:sldMk cId="3916441034" sldId="435"/>
        </pc:sldMkLst>
      </pc:sldChg>
      <pc:sldChg chg="del">
        <pc:chgData name="Thomas Stensitzki" userId="75cafe6b-2f2a-469b-85c4-eec3b9c972ba" providerId="ADAL" clId="{13A7DD84-EBC7-44DF-A4B8-478E332BAF16}" dt="2021-08-05T16:18:05.112" v="182" actId="47"/>
        <pc:sldMkLst>
          <pc:docMk/>
          <pc:sldMk cId="2665106704" sldId="437"/>
        </pc:sldMkLst>
      </pc:sldChg>
      <pc:sldChg chg="del">
        <pc:chgData name="Thomas Stensitzki" userId="75cafe6b-2f2a-469b-85c4-eec3b9c972ba" providerId="ADAL" clId="{13A7DD84-EBC7-44DF-A4B8-478E332BAF16}" dt="2021-08-05T16:11:45.220" v="63" actId="47"/>
        <pc:sldMkLst>
          <pc:docMk/>
          <pc:sldMk cId="1968010775" sldId="438"/>
        </pc:sldMkLst>
      </pc:sldChg>
      <pc:sldChg chg="del">
        <pc:chgData name="Thomas Stensitzki" userId="75cafe6b-2f2a-469b-85c4-eec3b9c972ba" providerId="ADAL" clId="{13A7DD84-EBC7-44DF-A4B8-478E332BAF16}" dt="2021-08-05T16:18:05.112" v="182" actId="47"/>
        <pc:sldMkLst>
          <pc:docMk/>
          <pc:sldMk cId="2987264023" sldId="439"/>
        </pc:sldMkLst>
      </pc:sldChg>
      <pc:sldChg chg="del">
        <pc:chgData name="Thomas Stensitzki" userId="75cafe6b-2f2a-469b-85c4-eec3b9c972ba" providerId="ADAL" clId="{13A7DD84-EBC7-44DF-A4B8-478E332BAF16}" dt="2021-08-05T16:11:45.220" v="63" actId="47"/>
        <pc:sldMkLst>
          <pc:docMk/>
          <pc:sldMk cId="1174508103" sldId="440"/>
        </pc:sldMkLst>
      </pc:sldChg>
      <pc:sldChg chg="del">
        <pc:chgData name="Thomas Stensitzki" userId="75cafe6b-2f2a-469b-85c4-eec3b9c972ba" providerId="ADAL" clId="{13A7DD84-EBC7-44DF-A4B8-478E332BAF16}" dt="2021-08-05T16:11:45.220" v="63" actId="47"/>
        <pc:sldMkLst>
          <pc:docMk/>
          <pc:sldMk cId="1134792597" sldId="441"/>
        </pc:sldMkLst>
      </pc:sldChg>
      <pc:sldChg chg="del">
        <pc:chgData name="Thomas Stensitzki" userId="75cafe6b-2f2a-469b-85c4-eec3b9c972ba" providerId="ADAL" clId="{13A7DD84-EBC7-44DF-A4B8-478E332BAF16}" dt="2021-08-05T16:11:45.220" v="63" actId="47"/>
        <pc:sldMkLst>
          <pc:docMk/>
          <pc:sldMk cId="3082151148" sldId="442"/>
        </pc:sldMkLst>
      </pc:sldChg>
      <pc:sldChg chg="del">
        <pc:chgData name="Thomas Stensitzki" userId="75cafe6b-2f2a-469b-85c4-eec3b9c972ba" providerId="ADAL" clId="{13A7DD84-EBC7-44DF-A4B8-478E332BAF16}" dt="2021-08-05T16:11:45.220" v="63" actId="47"/>
        <pc:sldMkLst>
          <pc:docMk/>
          <pc:sldMk cId="2894310663" sldId="443"/>
        </pc:sldMkLst>
      </pc:sldChg>
      <pc:sldChg chg="del">
        <pc:chgData name="Thomas Stensitzki" userId="75cafe6b-2f2a-469b-85c4-eec3b9c972ba" providerId="ADAL" clId="{13A7DD84-EBC7-44DF-A4B8-478E332BAF16}" dt="2021-08-05T16:11:45.220" v="63" actId="47"/>
        <pc:sldMkLst>
          <pc:docMk/>
          <pc:sldMk cId="625199879" sldId="444"/>
        </pc:sldMkLst>
      </pc:sldChg>
      <pc:sldChg chg="del">
        <pc:chgData name="Thomas Stensitzki" userId="75cafe6b-2f2a-469b-85c4-eec3b9c972ba" providerId="ADAL" clId="{13A7DD84-EBC7-44DF-A4B8-478E332BAF16}" dt="2021-08-05T16:11:45.220" v="63" actId="47"/>
        <pc:sldMkLst>
          <pc:docMk/>
          <pc:sldMk cId="1296016441" sldId="445"/>
        </pc:sldMkLst>
      </pc:sldChg>
      <pc:sldChg chg="del">
        <pc:chgData name="Thomas Stensitzki" userId="75cafe6b-2f2a-469b-85c4-eec3b9c972ba" providerId="ADAL" clId="{13A7DD84-EBC7-44DF-A4B8-478E332BAF16}" dt="2021-08-05T16:11:45.220" v="63" actId="47"/>
        <pc:sldMkLst>
          <pc:docMk/>
          <pc:sldMk cId="2712150207" sldId="446"/>
        </pc:sldMkLst>
      </pc:sldChg>
      <pc:sldChg chg="del">
        <pc:chgData name="Thomas Stensitzki" userId="75cafe6b-2f2a-469b-85c4-eec3b9c972ba" providerId="ADAL" clId="{13A7DD84-EBC7-44DF-A4B8-478E332BAF16}" dt="2021-08-05T16:11:45.220" v="63" actId="47"/>
        <pc:sldMkLst>
          <pc:docMk/>
          <pc:sldMk cId="3622258366" sldId="447"/>
        </pc:sldMkLst>
      </pc:sldChg>
      <pc:sldChg chg="del">
        <pc:chgData name="Thomas Stensitzki" userId="75cafe6b-2f2a-469b-85c4-eec3b9c972ba" providerId="ADAL" clId="{13A7DD84-EBC7-44DF-A4B8-478E332BAF16}" dt="2021-08-05T16:11:45.220" v="63" actId="47"/>
        <pc:sldMkLst>
          <pc:docMk/>
          <pc:sldMk cId="1736350639" sldId="448"/>
        </pc:sldMkLst>
      </pc:sldChg>
      <pc:sldChg chg="del">
        <pc:chgData name="Thomas Stensitzki" userId="75cafe6b-2f2a-469b-85c4-eec3b9c972ba" providerId="ADAL" clId="{13A7DD84-EBC7-44DF-A4B8-478E332BAF16}" dt="2021-08-05T16:11:45.220" v="63" actId="47"/>
        <pc:sldMkLst>
          <pc:docMk/>
          <pc:sldMk cId="2730803217" sldId="449"/>
        </pc:sldMkLst>
      </pc:sldChg>
      <pc:sldChg chg="del">
        <pc:chgData name="Thomas Stensitzki" userId="75cafe6b-2f2a-469b-85c4-eec3b9c972ba" providerId="ADAL" clId="{13A7DD84-EBC7-44DF-A4B8-478E332BAF16}" dt="2021-08-05T16:11:45.220" v="63" actId="47"/>
        <pc:sldMkLst>
          <pc:docMk/>
          <pc:sldMk cId="1458715789" sldId="450"/>
        </pc:sldMkLst>
      </pc:sldChg>
      <pc:sldChg chg="del">
        <pc:chgData name="Thomas Stensitzki" userId="75cafe6b-2f2a-469b-85c4-eec3b9c972ba" providerId="ADAL" clId="{13A7DD84-EBC7-44DF-A4B8-478E332BAF16}" dt="2021-08-05T16:11:45.220" v="63" actId="47"/>
        <pc:sldMkLst>
          <pc:docMk/>
          <pc:sldMk cId="3121195372" sldId="451"/>
        </pc:sldMkLst>
      </pc:sldChg>
      <pc:sldChg chg="del">
        <pc:chgData name="Thomas Stensitzki" userId="75cafe6b-2f2a-469b-85c4-eec3b9c972ba" providerId="ADAL" clId="{13A7DD84-EBC7-44DF-A4B8-478E332BAF16}" dt="2021-08-05T16:11:45.220" v="63" actId="47"/>
        <pc:sldMkLst>
          <pc:docMk/>
          <pc:sldMk cId="2280653341" sldId="452"/>
        </pc:sldMkLst>
      </pc:sldChg>
      <pc:sldChg chg="del">
        <pc:chgData name="Thomas Stensitzki" userId="75cafe6b-2f2a-469b-85c4-eec3b9c972ba" providerId="ADAL" clId="{13A7DD84-EBC7-44DF-A4B8-478E332BAF16}" dt="2021-08-05T16:11:45.220" v="63" actId="47"/>
        <pc:sldMkLst>
          <pc:docMk/>
          <pc:sldMk cId="3153011246" sldId="453"/>
        </pc:sldMkLst>
      </pc:sldChg>
      <pc:sldChg chg="del">
        <pc:chgData name="Thomas Stensitzki" userId="75cafe6b-2f2a-469b-85c4-eec3b9c972ba" providerId="ADAL" clId="{13A7DD84-EBC7-44DF-A4B8-478E332BAF16}" dt="2021-08-05T16:11:45.220" v="63" actId="47"/>
        <pc:sldMkLst>
          <pc:docMk/>
          <pc:sldMk cId="2162326699" sldId="454"/>
        </pc:sldMkLst>
      </pc:sldChg>
      <pc:sldChg chg="del">
        <pc:chgData name="Thomas Stensitzki" userId="75cafe6b-2f2a-469b-85c4-eec3b9c972ba" providerId="ADAL" clId="{13A7DD84-EBC7-44DF-A4B8-478E332BAF16}" dt="2021-08-05T16:18:05.112" v="182" actId="47"/>
        <pc:sldMkLst>
          <pc:docMk/>
          <pc:sldMk cId="348069652" sldId="455"/>
        </pc:sldMkLst>
      </pc:sldChg>
      <pc:sldChg chg="del">
        <pc:chgData name="Thomas Stensitzki" userId="75cafe6b-2f2a-469b-85c4-eec3b9c972ba" providerId="ADAL" clId="{13A7DD84-EBC7-44DF-A4B8-478E332BAF16}" dt="2021-08-05T16:18:05.112" v="182" actId="47"/>
        <pc:sldMkLst>
          <pc:docMk/>
          <pc:sldMk cId="2139259870" sldId="456"/>
        </pc:sldMkLst>
      </pc:sldChg>
      <pc:sldChg chg="del">
        <pc:chgData name="Thomas Stensitzki" userId="75cafe6b-2f2a-469b-85c4-eec3b9c972ba" providerId="ADAL" clId="{13A7DD84-EBC7-44DF-A4B8-478E332BAF16}" dt="2021-08-05T16:11:45.220" v="63" actId="47"/>
        <pc:sldMkLst>
          <pc:docMk/>
          <pc:sldMk cId="1637553502" sldId="458"/>
        </pc:sldMkLst>
      </pc:sldChg>
      <pc:sldChg chg="del">
        <pc:chgData name="Thomas Stensitzki" userId="75cafe6b-2f2a-469b-85c4-eec3b9c972ba" providerId="ADAL" clId="{13A7DD84-EBC7-44DF-A4B8-478E332BAF16}" dt="2021-08-05T16:11:45.220" v="63" actId="47"/>
        <pc:sldMkLst>
          <pc:docMk/>
          <pc:sldMk cId="788649752" sldId="459"/>
        </pc:sldMkLst>
      </pc:sldChg>
      <pc:sldChg chg="del">
        <pc:chgData name="Thomas Stensitzki" userId="75cafe6b-2f2a-469b-85c4-eec3b9c972ba" providerId="ADAL" clId="{13A7DD84-EBC7-44DF-A4B8-478E332BAF16}" dt="2021-08-05T16:11:45.220" v="63" actId="47"/>
        <pc:sldMkLst>
          <pc:docMk/>
          <pc:sldMk cId="1264814093" sldId="460"/>
        </pc:sldMkLst>
      </pc:sldChg>
      <pc:sldChg chg="del">
        <pc:chgData name="Thomas Stensitzki" userId="75cafe6b-2f2a-469b-85c4-eec3b9c972ba" providerId="ADAL" clId="{13A7DD84-EBC7-44DF-A4B8-478E332BAF16}" dt="2021-08-05T16:11:45.220" v="63" actId="47"/>
        <pc:sldMkLst>
          <pc:docMk/>
          <pc:sldMk cId="3877520136" sldId="461"/>
        </pc:sldMkLst>
      </pc:sldChg>
      <pc:sldChg chg="del">
        <pc:chgData name="Thomas Stensitzki" userId="75cafe6b-2f2a-469b-85c4-eec3b9c972ba" providerId="ADAL" clId="{13A7DD84-EBC7-44DF-A4B8-478E332BAF16}" dt="2021-08-05T16:11:45.220" v="63" actId="47"/>
        <pc:sldMkLst>
          <pc:docMk/>
          <pc:sldMk cId="2362987111" sldId="462"/>
        </pc:sldMkLst>
      </pc:sldChg>
      <pc:sldChg chg="del">
        <pc:chgData name="Thomas Stensitzki" userId="75cafe6b-2f2a-469b-85c4-eec3b9c972ba" providerId="ADAL" clId="{13A7DD84-EBC7-44DF-A4B8-478E332BAF16}" dt="2021-08-05T16:11:45.220" v="63" actId="47"/>
        <pc:sldMkLst>
          <pc:docMk/>
          <pc:sldMk cId="22916493" sldId="463"/>
        </pc:sldMkLst>
      </pc:sldChg>
      <pc:sldChg chg="del">
        <pc:chgData name="Thomas Stensitzki" userId="75cafe6b-2f2a-469b-85c4-eec3b9c972ba" providerId="ADAL" clId="{13A7DD84-EBC7-44DF-A4B8-478E332BAF16}" dt="2021-08-05T16:11:45.220" v="63" actId="47"/>
        <pc:sldMkLst>
          <pc:docMk/>
          <pc:sldMk cId="4141395919" sldId="464"/>
        </pc:sldMkLst>
      </pc:sldChg>
      <pc:sldChg chg="del">
        <pc:chgData name="Thomas Stensitzki" userId="75cafe6b-2f2a-469b-85c4-eec3b9c972ba" providerId="ADAL" clId="{13A7DD84-EBC7-44DF-A4B8-478E332BAF16}" dt="2021-08-05T16:11:45.220" v="63" actId="47"/>
        <pc:sldMkLst>
          <pc:docMk/>
          <pc:sldMk cId="2927016727" sldId="465"/>
        </pc:sldMkLst>
      </pc:sldChg>
      <pc:sldChg chg="del">
        <pc:chgData name="Thomas Stensitzki" userId="75cafe6b-2f2a-469b-85c4-eec3b9c972ba" providerId="ADAL" clId="{13A7DD84-EBC7-44DF-A4B8-478E332BAF16}" dt="2021-08-05T16:11:45.220" v="63" actId="47"/>
        <pc:sldMkLst>
          <pc:docMk/>
          <pc:sldMk cId="749460758" sldId="466"/>
        </pc:sldMkLst>
      </pc:sldChg>
      <pc:sldChg chg="del">
        <pc:chgData name="Thomas Stensitzki" userId="75cafe6b-2f2a-469b-85c4-eec3b9c972ba" providerId="ADAL" clId="{13A7DD84-EBC7-44DF-A4B8-478E332BAF16}" dt="2021-08-05T16:11:45.220" v="63" actId="47"/>
        <pc:sldMkLst>
          <pc:docMk/>
          <pc:sldMk cId="2400256164" sldId="467"/>
        </pc:sldMkLst>
      </pc:sldChg>
      <pc:sldChg chg="del">
        <pc:chgData name="Thomas Stensitzki" userId="75cafe6b-2f2a-469b-85c4-eec3b9c972ba" providerId="ADAL" clId="{13A7DD84-EBC7-44DF-A4B8-478E332BAF16}" dt="2021-08-05T16:11:45.220" v="63" actId="47"/>
        <pc:sldMkLst>
          <pc:docMk/>
          <pc:sldMk cId="980357780" sldId="468"/>
        </pc:sldMkLst>
      </pc:sldChg>
      <pc:sldChg chg="del">
        <pc:chgData name="Thomas Stensitzki" userId="75cafe6b-2f2a-469b-85c4-eec3b9c972ba" providerId="ADAL" clId="{13A7DD84-EBC7-44DF-A4B8-478E332BAF16}" dt="2021-08-05T16:11:45.220" v="63" actId="47"/>
        <pc:sldMkLst>
          <pc:docMk/>
          <pc:sldMk cId="1498882424" sldId="469"/>
        </pc:sldMkLst>
      </pc:sldChg>
      <pc:sldChg chg="del">
        <pc:chgData name="Thomas Stensitzki" userId="75cafe6b-2f2a-469b-85c4-eec3b9c972ba" providerId="ADAL" clId="{13A7DD84-EBC7-44DF-A4B8-478E332BAF16}" dt="2021-08-05T16:11:45.220" v="63" actId="47"/>
        <pc:sldMkLst>
          <pc:docMk/>
          <pc:sldMk cId="4225794366" sldId="470"/>
        </pc:sldMkLst>
      </pc:sldChg>
      <pc:sldChg chg="del">
        <pc:chgData name="Thomas Stensitzki" userId="75cafe6b-2f2a-469b-85c4-eec3b9c972ba" providerId="ADAL" clId="{13A7DD84-EBC7-44DF-A4B8-478E332BAF16}" dt="2021-08-05T16:11:45.220" v="63" actId="47"/>
        <pc:sldMkLst>
          <pc:docMk/>
          <pc:sldMk cId="755424041" sldId="471"/>
        </pc:sldMkLst>
      </pc:sldChg>
      <pc:sldChg chg="del">
        <pc:chgData name="Thomas Stensitzki" userId="75cafe6b-2f2a-469b-85c4-eec3b9c972ba" providerId="ADAL" clId="{13A7DD84-EBC7-44DF-A4B8-478E332BAF16}" dt="2021-08-05T16:11:45.220" v="63" actId="47"/>
        <pc:sldMkLst>
          <pc:docMk/>
          <pc:sldMk cId="2377230893" sldId="472"/>
        </pc:sldMkLst>
      </pc:sldChg>
      <pc:sldChg chg="del">
        <pc:chgData name="Thomas Stensitzki" userId="75cafe6b-2f2a-469b-85c4-eec3b9c972ba" providerId="ADAL" clId="{13A7DD84-EBC7-44DF-A4B8-478E332BAF16}" dt="2021-08-05T16:11:45.220" v="63" actId="47"/>
        <pc:sldMkLst>
          <pc:docMk/>
          <pc:sldMk cId="2293811491" sldId="473"/>
        </pc:sldMkLst>
      </pc:sldChg>
      <pc:sldChg chg="del">
        <pc:chgData name="Thomas Stensitzki" userId="75cafe6b-2f2a-469b-85c4-eec3b9c972ba" providerId="ADAL" clId="{13A7DD84-EBC7-44DF-A4B8-478E332BAF16}" dt="2021-08-05T16:11:45.220" v="63" actId="47"/>
        <pc:sldMkLst>
          <pc:docMk/>
          <pc:sldMk cId="3651213508" sldId="474"/>
        </pc:sldMkLst>
      </pc:sldChg>
      <pc:sldChg chg="del">
        <pc:chgData name="Thomas Stensitzki" userId="75cafe6b-2f2a-469b-85c4-eec3b9c972ba" providerId="ADAL" clId="{13A7DD84-EBC7-44DF-A4B8-478E332BAF16}" dt="2021-08-05T16:11:45.220" v="63" actId="47"/>
        <pc:sldMkLst>
          <pc:docMk/>
          <pc:sldMk cId="2954743898" sldId="475"/>
        </pc:sldMkLst>
      </pc:sldChg>
      <pc:sldChg chg="del">
        <pc:chgData name="Thomas Stensitzki" userId="75cafe6b-2f2a-469b-85c4-eec3b9c972ba" providerId="ADAL" clId="{13A7DD84-EBC7-44DF-A4B8-478E332BAF16}" dt="2021-08-05T16:11:45.220" v="63" actId="47"/>
        <pc:sldMkLst>
          <pc:docMk/>
          <pc:sldMk cId="3637848067" sldId="476"/>
        </pc:sldMkLst>
      </pc:sldChg>
      <pc:sldChg chg="del">
        <pc:chgData name="Thomas Stensitzki" userId="75cafe6b-2f2a-469b-85c4-eec3b9c972ba" providerId="ADAL" clId="{13A7DD84-EBC7-44DF-A4B8-478E332BAF16}" dt="2021-08-05T16:11:45.220" v="63" actId="47"/>
        <pc:sldMkLst>
          <pc:docMk/>
          <pc:sldMk cId="1694765860" sldId="477"/>
        </pc:sldMkLst>
      </pc:sldChg>
      <pc:sldChg chg="del">
        <pc:chgData name="Thomas Stensitzki" userId="75cafe6b-2f2a-469b-85c4-eec3b9c972ba" providerId="ADAL" clId="{13A7DD84-EBC7-44DF-A4B8-478E332BAF16}" dt="2021-08-05T16:11:45.220" v="63" actId="47"/>
        <pc:sldMkLst>
          <pc:docMk/>
          <pc:sldMk cId="1953275783" sldId="478"/>
        </pc:sldMkLst>
      </pc:sldChg>
      <pc:sldChg chg="del">
        <pc:chgData name="Thomas Stensitzki" userId="75cafe6b-2f2a-469b-85c4-eec3b9c972ba" providerId="ADAL" clId="{13A7DD84-EBC7-44DF-A4B8-478E332BAF16}" dt="2021-08-05T16:11:45.220" v="63" actId="47"/>
        <pc:sldMkLst>
          <pc:docMk/>
          <pc:sldMk cId="642574017" sldId="479"/>
        </pc:sldMkLst>
      </pc:sldChg>
      <pc:sldChg chg="del">
        <pc:chgData name="Thomas Stensitzki" userId="75cafe6b-2f2a-469b-85c4-eec3b9c972ba" providerId="ADAL" clId="{13A7DD84-EBC7-44DF-A4B8-478E332BAF16}" dt="2021-08-05T16:11:45.220" v="63" actId="47"/>
        <pc:sldMkLst>
          <pc:docMk/>
          <pc:sldMk cId="2167556490" sldId="480"/>
        </pc:sldMkLst>
      </pc:sldChg>
      <pc:sldChg chg="del">
        <pc:chgData name="Thomas Stensitzki" userId="75cafe6b-2f2a-469b-85c4-eec3b9c972ba" providerId="ADAL" clId="{13A7DD84-EBC7-44DF-A4B8-478E332BAF16}" dt="2021-08-05T16:18:05.112" v="182" actId="47"/>
        <pc:sldMkLst>
          <pc:docMk/>
          <pc:sldMk cId="1129715017" sldId="481"/>
        </pc:sldMkLst>
      </pc:sldChg>
      <pc:sldChg chg="del">
        <pc:chgData name="Thomas Stensitzki" userId="75cafe6b-2f2a-469b-85c4-eec3b9c972ba" providerId="ADAL" clId="{13A7DD84-EBC7-44DF-A4B8-478E332BAF16}" dt="2021-08-05T16:18:05.112" v="182" actId="47"/>
        <pc:sldMkLst>
          <pc:docMk/>
          <pc:sldMk cId="447580809" sldId="482"/>
        </pc:sldMkLst>
      </pc:sldChg>
      <pc:sldChg chg="del">
        <pc:chgData name="Thomas Stensitzki" userId="75cafe6b-2f2a-469b-85c4-eec3b9c972ba" providerId="ADAL" clId="{13A7DD84-EBC7-44DF-A4B8-478E332BAF16}" dt="2021-08-05T16:18:05.112" v="182" actId="47"/>
        <pc:sldMkLst>
          <pc:docMk/>
          <pc:sldMk cId="2109578151" sldId="483"/>
        </pc:sldMkLst>
      </pc:sldChg>
      <pc:sldChg chg="del">
        <pc:chgData name="Thomas Stensitzki" userId="75cafe6b-2f2a-469b-85c4-eec3b9c972ba" providerId="ADAL" clId="{13A7DD84-EBC7-44DF-A4B8-478E332BAF16}" dt="2021-08-05T16:18:05.112" v="182" actId="47"/>
        <pc:sldMkLst>
          <pc:docMk/>
          <pc:sldMk cId="3880581928" sldId="484"/>
        </pc:sldMkLst>
      </pc:sldChg>
      <pc:sldChg chg="del">
        <pc:chgData name="Thomas Stensitzki" userId="75cafe6b-2f2a-469b-85c4-eec3b9c972ba" providerId="ADAL" clId="{13A7DD84-EBC7-44DF-A4B8-478E332BAF16}" dt="2021-08-05T16:18:05.112" v="182" actId="47"/>
        <pc:sldMkLst>
          <pc:docMk/>
          <pc:sldMk cId="1578197255" sldId="485"/>
        </pc:sldMkLst>
      </pc:sldChg>
      <pc:sldChg chg="del">
        <pc:chgData name="Thomas Stensitzki" userId="75cafe6b-2f2a-469b-85c4-eec3b9c972ba" providerId="ADAL" clId="{13A7DD84-EBC7-44DF-A4B8-478E332BAF16}" dt="2021-08-05T16:18:05.112" v="182" actId="47"/>
        <pc:sldMkLst>
          <pc:docMk/>
          <pc:sldMk cId="129048746" sldId="486"/>
        </pc:sldMkLst>
      </pc:sldChg>
      <pc:sldChg chg="del">
        <pc:chgData name="Thomas Stensitzki" userId="75cafe6b-2f2a-469b-85c4-eec3b9c972ba" providerId="ADAL" clId="{13A7DD84-EBC7-44DF-A4B8-478E332BAF16}" dt="2021-08-05T16:18:05.112" v="182" actId="47"/>
        <pc:sldMkLst>
          <pc:docMk/>
          <pc:sldMk cId="3805749550" sldId="487"/>
        </pc:sldMkLst>
      </pc:sldChg>
      <pc:sldChg chg="del">
        <pc:chgData name="Thomas Stensitzki" userId="75cafe6b-2f2a-469b-85c4-eec3b9c972ba" providerId="ADAL" clId="{13A7DD84-EBC7-44DF-A4B8-478E332BAF16}" dt="2021-08-05T16:18:05.112" v="182" actId="47"/>
        <pc:sldMkLst>
          <pc:docMk/>
          <pc:sldMk cId="2133647224" sldId="488"/>
        </pc:sldMkLst>
      </pc:sldChg>
      <pc:sldChg chg="del">
        <pc:chgData name="Thomas Stensitzki" userId="75cafe6b-2f2a-469b-85c4-eec3b9c972ba" providerId="ADAL" clId="{13A7DD84-EBC7-44DF-A4B8-478E332BAF16}" dt="2021-08-05T16:18:05.112" v="182" actId="47"/>
        <pc:sldMkLst>
          <pc:docMk/>
          <pc:sldMk cId="3106687663" sldId="489"/>
        </pc:sldMkLst>
      </pc:sldChg>
      <pc:sldChg chg="del">
        <pc:chgData name="Thomas Stensitzki" userId="75cafe6b-2f2a-469b-85c4-eec3b9c972ba" providerId="ADAL" clId="{13A7DD84-EBC7-44DF-A4B8-478E332BAF16}" dt="2021-08-05T16:18:05.112" v="182" actId="47"/>
        <pc:sldMkLst>
          <pc:docMk/>
          <pc:sldMk cId="344419499" sldId="490"/>
        </pc:sldMkLst>
      </pc:sldChg>
      <pc:sldChg chg="del">
        <pc:chgData name="Thomas Stensitzki" userId="75cafe6b-2f2a-469b-85c4-eec3b9c972ba" providerId="ADAL" clId="{13A7DD84-EBC7-44DF-A4B8-478E332BAF16}" dt="2021-08-12T15:31:16.630" v="1636" actId="2696"/>
        <pc:sldMkLst>
          <pc:docMk/>
          <pc:sldMk cId="3946489210" sldId="491"/>
        </pc:sldMkLst>
      </pc:sldChg>
      <pc:sldChg chg="addSp delSp modSp add mod">
        <pc:chgData name="Thomas Stensitzki" userId="75cafe6b-2f2a-469b-85c4-eec3b9c972ba" providerId="ADAL" clId="{13A7DD84-EBC7-44DF-A4B8-478E332BAF16}" dt="2021-08-05T16:59:25.619" v="912" actId="790"/>
        <pc:sldMkLst>
          <pc:docMk/>
          <pc:sldMk cId="403790565" sldId="492"/>
        </pc:sldMkLst>
        <pc:spChg chg="mod">
          <ac:chgData name="Thomas Stensitzki" userId="75cafe6b-2f2a-469b-85c4-eec3b9c972ba" providerId="ADAL" clId="{13A7DD84-EBC7-44DF-A4B8-478E332BAF16}" dt="2021-08-05T16:25:18.653" v="268"/>
          <ac:spMkLst>
            <pc:docMk/>
            <pc:sldMk cId="403790565" sldId="492"/>
            <ac:spMk id="2" creationId="{11E5EEC8-6493-4BA0-8811-4A3F48FE62AF}"/>
          </ac:spMkLst>
        </pc:spChg>
        <pc:spChg chg="add mod">
          <ac:chgData name="Thomas Stensitzki" userId="75cafe6b-2f2a-469b-85c4-eec3b9c972ba" providerId="ADAL" clId="{13A7DD84-EBC7-44DF-A4B8-478E332BAF16}" dt="2021-08-05T16:59:25.619" v="912" actId="790"/>
          <ac:spMkLst>
            <pc:docMk/>
            <pc:sldMk cId="403790565" sldId="492"/>
            <ac:spMk id="3" creationId="{52910FE7-5E69-4FCA-A4D2-6F1A33BA60A4}"/>
          </ac:spMkLst>
        </pc:spChg>
        <pc:picChg chg="del">
          <ac:chgData name="Thomas Stensitzki" userId="75cafe6b-2f2a-469b-85c4-eec3b9c972ba" providerId="ADAL" clId="{13A7DD84-EBC7-44DF-A4B8-478E332BAF16}" dt="2021-08-05T16:25:19.900" v="269" actId="478"/>
          <ac:picMkLst>
            <pc:docMk/>
            <pc:sldMk cId="403790565" sldId="492"/>
            <ac:picMk id="1026" creationId="{043285E5-2210-4AFC-A5D8-BFCD39482712}"/>
          </ac:picMkLst>
        </pc:picChg>
        <pc:picChg chg="add mod">
          <ac:chgData name="Thomas Stensitzki" userId="75cafe6b-2f2a-469b-85c4-eec3b9c972ba" providerId="ADAL" clId="{13A7DD84-EBC7-44DF-A4B8-478E332BAF16}" dt="2021-08-05T16:29:50.192" v="275" actId="1076"/>
          <ac:picMkLst>
            <pc:docMk/>
            <pc:sldMk cId="403790565" sldId="492"/>
            <ac:picMk id="2050" creationId="{23B40704-F350-4227-A4EE-BD692626FE48}"/>
          </ac:picMkLst>
        </pc:picChg>
      </pc:sldChg>
      <pc:sldChg chg="addSp delSp modSp new mod modAnim modNotesTx">
        <pc:chgData name="Thomas Stensitzki" userId="75cafe6b-2f2a-469b-85c4-eec3b9c972ba" providerId="ADAL" clId="{13A7DD84-EBC7-44DF-A4B8-478E332BAF16}" dt="2021-08-12T16:41:54.915" v="1668" actId="6549"/>
        <pc:sldMkLst>
          <pc:docMk/>
          <pc:sldMk cId="2819505311" sldId="493"/>
        </pc:sldMkLst>
        <pc:spChg chg="mod">
          <ac:chgData name="Thomas Stensitzki" userId="75cafe6b-2f2a-469b-85c4-eec3b9c972ba" providerId="ADAL" clId="{13A7DD84-EBC7-44DF-A4B8-478E332BAF16}" dt="2021-08-05T16:46:55.632" v="656" actId="1076"/>
          <ac:spMkLst>
            <pc:docMk/>
            <pc:sldMk cId="2819505311" sldId="493"/>
            <ac:spMk id="2" creationId="{8F9CB091-66F7-473E-B226-0F8B50A800CE}"/>
          </ac:spMkLst>
        </pc:spChg>
        <pc:spChg chg="del">
          <ac:chgData name="Thomas Stensitzki" userId="75cafe6b-2f2a-469b-85c4-eec3b9c972ba" providerId="ADAL" clId="{13A7DD84-EBC7-44DF-A4B8-478E332BAF16}" dt="2021-08-05T16:32:10.324" v="352" actId="478"/>
          <ac:spMkLst>
            <pc:docMk/>
            <pc:sldMk cId="2819505311" sldId="493"/>
            <ac:spMk id="3" creationId="{E5F315F0-F5B1-44D9-B6C0-079FB14FE7D4}"/>
          </ac:spMkLst>
        </pc:spChg>
        <pc:spChg chg="add mod">
          <ac:chgData name="Thomas Stensitzki" userId="75cafe6b-2f2a-469b-85c4-eec3b9c972ba" providerId="ADAL" clId="{13A7DD84-EBC7-44DF-A4B8-478E332BAF16}" dt="2021-08-12T16:41:54.915" v="1668" actId="6549"/>
          <ac:spMkLst>
            <pc:docMk/>
            <pc:sldMk cId="2819505311" sldId="493"/>
            <ac:spMk id="4" creationId="{42606201-5103-4444-A681-579EB68D443C}"/>
          </ac:spMkLst>
        </pc:spChg>
        <pc:picChg chg="add mod">
          <ac:chgData name="Thomas Stensitzki" userId="75cafe6b-2f2a-469b-85c4-eec3b9c972ba" providerId="ADAL" clId="{13A7DD84-EBC7-44DF-A4B8-478E332BAF16}" dt="2021-08-05T16:46:59.405" v="657" actId="1076"/>
          <ac:picMkLst>
            <pc:docMk/>
            <pc:sldMk cId="2819505311" sldId="493"/>
            <ac:picMk id="5122" creationId="{48B9E9CF-EC75-47A3-9400-56151FD8B6E7}"/>
          </ac:picMkLst>
        </pc:picChg>
        <pc:picChg chg="add mod">
          <ac:chgData name="Thomas Stensitzki" userId="75cafe6b-2f2a-469b-85c4-eec3b9c972ba" providerId="ADAL" clId="{13A7DD84-EBC7-44DF-A4B8-478E332BAF16}" dt="2021-08-05T16:47:20.275" v="663" actId="1076"/>
          <ac:picMkLst>
            <pc:docMk/>
            <pc:sldMk cId="2819505311" sldId="493"/>
            <ac:picMk id="5124" creationId="{7234D255-8952-4E9E-8EC1-9EF604151553}"/>
          </ac:picMkLst>
        </pc:picChg>
      </pc:sldChg>
      <pc:sldChg chg="addSp delSp modSp new mod modClrScheme modAnim chgLayout modNotesTx">
        <pc:chgData name="Thomas Stensitzki" userId="75cafe6b-2f2a-469b-85c4-eec3b9c972ba" providerId="ADAL" clId="{13A7DD84-EBC7-44DF-A4B8-478E332BAF16}" dt="2021-08-05T16:42:05.804" v="577"/>
        <pc:sldMkLst>
          <pc:docMk/>
          <pc:sldMk cId="900203790" sldId="494"/>
        </pc:sldMkLst>
        <pc:spChg chg="mod ord">
          <ac:chgData name="Thomas Stensitzki" userId="75cafe6b-2f2a-469b-85c4-eec3b9c972ba" providerId="ADAL" clId="{13A7DD84-EBC7-44DF-A4B8-478E332BAF16}" dt="2021-08-05T16:40:43.153" v="566" actId="700"/>
          <ac:spMkLst>
            <pc:docMk/>
            <pc:sldMk cId="900203790" sldId="494"/>
            <ac:spMk id="2" creationId="{56BF7A1E-D40C-4898-A8CB-ADA4F3BA657B}"/>
          </ac:spMkLst>
        </pc:spChg>
        <pc:spChg chg="del">
          <ac:chgData name="Thomas Stensitzki" userId="75cafe6b-2f2a-469b-85c4-eec3b9c972ba" providerId="ADAL" clId="{13A7DD84-EBC7-44DF-A4B8-478E332BAF16}" dt="2021-08-05T16:40:43.153" v="566" actId="700"/>
          <ac:spMkLst>
            <pc:docMk/>
            <pc:sldMk cId="900203790" sldId="494"/>
            <ac:spMk id="3" creationId="{F5C857EC-2563-4D35-B02F-52521105D61F}"/>
          </ac:spMkLst>
        </pc:spChg>
        <pc:picChg chg="add mod">
          <ac:chgData name="Thomas Stensitzki" userId="75cafe6b-2f2a-469b-85c4-eec3b9c972ba" providerId="ADAL" clId="{13A7DD84-EBC7-44DF-A4B8-478E332BAF16}" dt="2021-08-05T16:41:09.158" v="571" actId="14100"/>
          <ac:picMkLst>
            <pc:docMk/>
            <pc:sldMk cId="900203790" sldId="494"/>
            <ac:picMk id="3074" creationId="{9F24576B-4732-4D78-BD2F-59B8EEC14336}"/>
          </ac:picMkLst>
        </pc:picChg>
        <pc:picChg chg="add mod">
          <ac:chgData name="Thomas Stensitzki" userId="75cafe6b-2f2a-469b-85c4-eec3b9c972ba" providerId="ADAL" clId="{13A7DD84-EBC7-44DF-A4B8-478E332BAF16}" dt="2021-08-05T16:41:28.820" v="575" actId="14100"/>
          <ac:picMkLst>
            <pc:docMk/>
            <pc:sldMk cId="900203790" sldId="494"/>
            <ac:picMk id="3076" creationId="{905BD15B-7BD4-4DBE-A18F-04FB2D44551F}"/>
          </ac:picMkLst>
        </pc:picChg>
      </pc:sldChg>
      <pc:sldChg chg="addSp modSp new mod modAnim">
        <pc:chgData name="Thomas Stensitzki" userId="75cafe6b-2f2a-469b-85c4-eec3b9c972ba" providerId="ADAL" clId="{13A7DD84-EBC7-44DF-A4B8-478E332BAF16}" dt="2021-08-05T16:45:06.300" v="632"/>
        <pc:sldMkLst>
          <pc:docMk/>
          <pc:sldMk cId="2871162903" sldId="495"/>
        </pc:sldMkLst>
        <pc:spChg chg="mod">
          <ac:chgData name="Thomas Stensitzki" userId="75cafe6b-2f2a-469b-85c4-eec3b9c972ba" providerId="ADAL" clId="{13A7DD84-EBC7-44DF-A4B8-478E332BAF16}" dt="2021-08-05T16:42:57.926" v="601"/>
          <ac:spMkLst>
            <pc:docMk/>
            <pc:sldMk cId="2871162903" sldId="495"/>
            <ac:spMk id="2" creationId="{15C4489B-6A08-49A2-8CCF-F8592E44419F}"/>
          </ac:spMkLst>
        </pc:spChg>
        <pc:spChg chg="add mod">
          <ac:chgData name="Thomas Stensitzki" userId="75cafe6b-2f2a-469b-85c4-eec3b9c972ba" providerId="ADAL" clId="{13A7DD84-EBC7-44DF-A4B8-478E332BAF16}" dt="2021-08-05T16:44:40.118" v="618" actId="1076"/>
          <ac:spMkLst>
            <pc:docMk/>
            <pc:sldMk cId="2871162903" sldId="495"/>
            <ac:spMk id="6" creationId="{A011C0D1-A81B-4EC0-BFE3-117919143D5F}"/>
          </ac:spMkLst>
        </pc:spChg>
        <pc:picChg chg="add mod">
          <ac:chgData name="Thomas Stensitzki" userId="75cafe6b-2f2a-469b-85c4-eec3b9c972ba" providerId="ADAL" clId="{13A7DD84-EBC7-44DF-A4B8-478E332BAF16}" dt="2021-08-05T16:43:28.400" v="605" actId="1582"/>
          <ac:picMkLst>
            <pc:docMk/>
            <pc:sldMk cId="2871162903" sldId="495"/>
            <ac:picMk id="3" creationId="{BA854DDC-5027-4D56-B9FC-F22CFF2DA0E4}"/>
          </ac:picMkLst>
        </pc:picChg>
        <pc:picChg chg="add mod">
          <ac:chgData name="Thomas Stensitzki" userId="75cafe6b-2f2a-469b-85c4-eec3b9c972ba" providerId="ADAL" clId="{13A7DD84-EBC7-44DF-A4B8-478E332BAF16}" dt="2021-08-05T16:44:15.602" v="613" actId="1076"/>
          <ac:picMkLst>
            <pc:docMk/>
            <pc:sldMk cId="2871162903" sldId="495"/>
            <ac:picMk id="4098" creationId="{55B18317-2B4E-4C63-89B8-0ED48B2B1AA1}"/>
          </ac:picMkLst>
        </pc:picChg>
        <pc:picChg chg="add mod">
          <ac:chgData name="Thomas Stensitzki" userId="75cafe6b-2f2a-469b-85c4-eec3b9c972ba" providerId="ADAL" clId="{13A7DD84-EBC7-44DF-A4B8-478E332BAF16}" dt="2021-08-05T16:44:26.633" v="616" actId="1076"/>
          <ac:picMkLst>
            <pc:docMk/>
            <pc:sldMk cId="2871162903" sldId="495"/>
            <ac:picMk id="4100" creationId="{9AF05ECE-8E7A-4AC0-A561-A769FD378C58}"/>
          </ac:picMkLst>
        </pc:picChg>
      </pc:sldChg>
      <pc:sldChg chg="addSp modSp new mod">
        <pc:chgData name="Thomas Stensitzki" userId="75cafe6b-2f2a-469b-85c4-eec3b9c972ba" providerId="ADAL" clId="{13A7DD84-EBC7-44DF-A4B8-478E332BAF16}" dt="2021-08-05T16:59:11.539" v="911" actId="790"/>
        <pc:sldMkLst>
          <pc:docMk/>
          <pc:sldMk cId="503783842" sldId="496"/>
        </pc:sldMkLst>
        <pc:spChg chg="mod">
          <ac:chgData name="Thomas Stensitzki" userId="75cafe6b-2f2a-469b-85c4-eec3b9c972ba" providerId="ADAL" clId="{13A7DD84-EBC7-44DF-A4B8-478E332BAF16}" dt="2021-08-05T16:56:28.552" v="886"/>
          <ac:spMkLst>
            <pc:docMk/>
            <pc:sldMk cId="503783842" sldId="496"/>
            <ac:spMk id="2" creationId="{B7F35375-0E29-4118-B455-EB8E2CA1CC5A}"/>
          </ac:spMkLst>
        </pc:spChg>
        <pc:spChg chg="add mod">
          <ac:chgData name="Thomas Stensitzki" userId="75cafe6b-2f2a-469b-85c4-eec3b9c972ba" providerId="ADAL" clId="{13A7DD84-EBC7-44DF-A4B8-478E332BAF16}" dt="2021-08-05T16:59:11.539" v="911" actId="790"/>
          <ac:spMkLst>
            <pc:docMk/>
            <pc:sldMk cId="503783842" sldId="496"/>
            <ac:spMk id="4" creationId="{FB7B6BF2-BF6B-4413-8036-CE968BC9F52A}"/>
          </ac:spMkLst>
        </pc:spChg>
        <pc:picChg chg="add mod modCrop">
          <ac:chgData name="Thomas Stensitzki" userId="75cafe6b-2f2a-469b-85c4-eec3b9c972ba" providerId="ADAL" clId="{13A7DD84-EBC7-44DF-A4B8-478E332BAF16}" dt="2021-08-05T16:57:26.373" v="894" actId="732"/>
          <ac:picMkLst>
            <pc:docMk/>
            <pc:sldMk cId="503783842" sldId="496"/>
            <ac:picMk id="3" creationId="{99397DF0-DADB-4409-B39C-78F6B6EEB051}"/>
          </ac:picMkLst>
        </pc:picChg>
      </pc:sldChg>
      <pc:sldChg chg="addSp delSp modSp new mod modClrScheme modAnim chgLayout">
        <pc:chgData name="Thomas Stensitzki" userId="75cafe6b-2f2a-469b-85c4-eec3b9c972ba" providerId="ADAL" clId="{13A7DD84-EBC7-44DF-A4B8-478E332BAF16}" dt="2021-08-05T17:05:08.071" v="988"/>
        <pc:sldMkLst>
          <pc:docMk/>
          <pc:sldMk cId="1558837248" sldId="497"/>
        </pc:sldMkLst>
        <pc:spChg chg="del mod ord">
          <ac:chgData name="Thomas Stensitzki" userId="75cafe6b-2f2a-469b-85c4-eec3b9c972ba" providerId="ADAL" clId="{13A7DD84-EBC7-44DF-A4B8-478E332BAF16}" dt="2021-08-05T17:02:44.111" v="966" actId="700"/>
          <ac:spMkLst>
            <pc:docMk/>
            <pc:sldMk cId="1558837248" sldId="497"/>
            <ac:spMk id="2" creationId="{69C51ED4-3940-4F14-8B0D-AA4601891FB8}"/>
          </ac:spMkLst>
        </pc:spChg>
        <pc:spChg chg="del">
          <ac:chgData name="Thomas Stensitzki" userId="75cafe6b-2f2a-469b-85c4-eec3b9c972ba" providerId="ADAL" clId="{13A7DD84-EBC7-44DF-A4B8-478E332BAF16}" dt="2021-08-05T17:02:44.111" v="966" actId="700"/>
          <ac:spMkLst>
            <pc:docMk/>
            <pc:sldMk cId="1558837248" sldId="497"/>
            <ac:spMk id="3" creationId="{FB1E46B9-CD68-45B3-8D97-0E2AB0527B7E}"/>
          </ac:spMkLst>
        </pc:spChg>
        <pc:spChg chg="add mod ord">
          <ac:chgData name="Thomas Stensitzki" userId="75cafe6b-2f2a-469b-85c4-eec3b9c972ba" providerId="ADAL" clId="{13A7DD84-EBC7-44DF-A4B8-478E332BAF16}" dt="2021-08-05T17:03:03.097" v="970" actId="14100"/>
          <ac:spMkLst>
            <pc:docMk/>
            <pc:sldMk cId="1558837248" sldId="497"/>
            <ac:spMk id="4" creationId="{89E5E786-9479-4281-A319-525DF43CE462}"/>
          </ac:spMkLst>
        </pc:spChg>
        <pc:picChg chg="add mod">
          <ac:chgData name="Thomas Stensitzki" userId="75cafe6b-2f2a-469b-85c4-eec3b9c972ba" providerId="ADAL" clId="{13A7DD84-EBC7-44DF-A4B8-478E332BAF16}" dt="2021-08-05T17:03:33.862" v="976" actId="1076"/>
          <ac:picMkLst>
            <pc:docMk/>
            <pc:sldMk cId="1558837248" sldId="497"/>
            <ac:picMk id="6146" creationId="{9A16EA35-B6EC-41E2-9608-1AA88EBC50F4}"/>
          </ac:picMkLst>
        </pc:picChg>
        <pc:picChg chg="add mod">
          <ac:chgData name="Thomas Stensitzki" userId="75cafe6b-2f2a-469b-85c4-eec3b9c972ba" providerId="ADAL" clId="{13A7DD84-EBC7-44DF-A4B8-478E332BAF16}" dt="2021-08-05T17:03:43.313" v="978" actId="1582"/>
          <ac:picMkLst>
            <pc:docMk/>
            <pc:sldMk cId="1558837248" sldId="497"/>
            <ac:picMk id="6148" creationId="{CC357F81-EE87-468F-96BF-BBE453B5A62E}"/>
          </ac:picMkLst>
        </pc:picChg>
        <pc:picChg chg="add mod">
          <ac:chgData name="Thomas Stensitzki" userId="75cafe6b-2f2a-469b-85c4-eec3b9c972ba" providerId="ADAL" clId="{13A7DD84-EBC7-44DF-A4B8-478E332BAF16}" dt="2021-08-05T17:04:44.398" v="986" actId="1076"/>
          <ac:picMkLst>
            <pc:docMk/>
            <pc:sldMk cId="1558837248" sldId="497"/>
            <ac:picMk id="6150" creationId="{995EC3C0-E0B3-4717-BB9A-A538D12F17B4}"/>
          </ac:picMkLst>
        </pc:picChg>
      </pc:sldChg>
      <pc:sldChg chg="modSp add mod ord">
        <pc:chgData name="Thomas Stensitzki" userId="75cafe6b-2f2a-469b-85c4-eec3b9c972ba" providerId="ADAL" clId="{13A7DD84-EBC7-44DF-A4B8-478E332BAF16}" dt="2021-08-10T16:57:13.622" v="1508" actId="14100"/>
        <pc:sldMkLst>
          <pc:docMk/>
          <pc:sldMk cId="4139680906" sldId="498"/>
        </pc:sldMkLst>
        <pc:spChg chg="mod">
          <ac:chgData name="Thomas Stensitzki" userId="75cafe6b-2f2a-469b-85c4-eec3b9c972ba" providerId="ADAL" clId="{13A7DD84-EBC7-44DF-A4B8-478E332BAF16}" dt="2021-08-10T16:57:13.622" v="1508" actId="14100"/>
          <ac:spMkLst>
            <pc:docMk/>
            <pc:sldMk cId="4139680906" sldId="498"/>
            <ac:spMk id="2" creationId="{909DC09D-B9A6-4493-9A72-1CA7ECB1F5CA}"/>
          </ac:spMkLst>
        </pc:spChg>
        <pc:spChg chg="mod">
          <ac:chgData name="Thomas Stensitzki" userId="75cafe6b-2f2a-469b-85c4-eec3b9c972ba" providerId="ADAL" clId="{13A7DD84-EBC7-44DF-A4B8-478E332BAF16}" dt="2021-08-10T16:57:05.903" v="1507" actId="20577"/>
          <ac:spMkLst>
            <pc:docMk/>
            <pc:sldMk cId="4139680906" sldId="498"/>
            <ac:spMk id="5" creationId="{C24DACB5-1BEC-4C86-9652-BAFD8DE56FEF}"/>
          </ac:spMkLst>
        </pc:spChg>
      </pc:sldChg>
      <pc:sldChg chg="addSp delSp modSp new mod modAnim modNotesTx">
        <pc:chgData name="Thomas Stensitzki" userId="75cafe6b-2f2a-469b-85c4-eec3b9c972ba" providerId="ADAL" clId="{13A7DD84-EBC7-44DF-A4B8-478E332BAF16}" dt="2021-08-10T16:54:10.286" v="1332"/>
        <pc:sldMkLst>
          <pc:docMk/>
          <pc:sldMk cId="1091876782" sldId="499"/>
        </pc:sldMkLst>
        <pc:spChg chg="mod">
          <ac:chgData name="Thomas Stensitzki" userId="75cafe6b-2f2a-469b-85c4-eec3b9c972ba" providerId="ADAL" clId="{13A7DD84-EBC7-44DF-A4B8-478E332BAF16}" dt="2021-08-05T17:18:42.160" v="1084"/>
          <ac:spMkLst>
            <pc:docMk/>
            <pc:sldMk cId="1091876782" sldId="499"/>
            <ac:spMk id="2" creationId="{D33506D9-1D44-4E8B-9B82-65AFBD9BDE53}"/>
          </ac:spMkLst>
        </pc:spChg>
        <pc:picChg chg="add mod">
          <ac:chgData name="Thomas Stensitzki" userId="75cafe6b-2f2a-469b-85c4-eec3b9c972ba" providerId="ADAL" clId="{13A7DD84-EBC7-44DF-A4B8-478E332BAF16}" dt="2021-08-05T17:22:21.389" v="1147" actId="1440"/>
          <ac:picMkLst>
            <pc:docMk/>
            <pc:sldMk cId="1091876782" sldId="499"/>
            <ac:picMk id="3" creationId="{EE4A2AB9-39AD-49DF-A297-C13FE0D693CD}"/>
          </ac:picMkLst>
        </pc:picChg>
        <pc:picChg chg="add mod">
          <ac:chgData name="Thomas Stensitzki" userId="75cafe6b-2f2a-469b-85c4-eec3b9c972ba" providerId="ADAL" clId="{13A7DD84-EBC7-44DF-A4B8-478E332BAF16}" dt="2021-08-05T17:22:25.461" v="1148" actId="1440"/>
          <ac:picMkLst>
            <pc:docMk/>
            <pc:sldMk cId="1091876782" sldId="499"/>
            <ac:picMk id="5" creationId="{D4104401-2A14-415F-9B7B-602DA7B40BAE}"/>
          </ac:picMkLst>
        </pc:picChg>
        <pc:picChg chg="add del mod">
          <ac:chgData name="Thomas Stensitzki" userId="75cafe6b-2f2a-469b-85c4-eec3b9c972ba" providerId="ADAL" clId="{13A7DD84-EBC7-44DF-A4B8-478E332BAF16}" dt="2021-08-05T17:19:49.825" v="1092" actId="478"/>
          <ac:picMkLst>
            <pc:docMk/>
            <pc:sldMk cId="1091876782" sldId="499"/>
            <ac:picMk id="8194" creationId="{67D65A69-A83B-43A4-BE74-BD7EC1B02204}"/>
          </ac:picMkLst>
        </pc:picChg>
        <pc:picChg chg="add mod">
          <ac:chgData name="Thomas Stensitzki" userId="75cafe6b-2f2a-469b-85c4-eec3b9c972ba" providerId="ADAL" clId="{13A7DD84-EBC7-44DF-A4B8-478E332BAF16}" dt="2021-08-05T17:22:14.998" v="1146" actId="1440"/>
          <ac:picMkLst>
            <pc:docMk/>
            <pc:sldMk cId="1091876782" sldId="499"/>
            <ac:picMk id="8196" creationId="{D6510E23-D3DC-46EF-806A-43289CE1280D}"/>
          </ac:picMkLst>
        </pc:picChg>
      </pc:sldChg>
      <pc:sldChg chg="addSp modSp new mod modNotesTx">
        <pc:chgData name="Thomas Stensitzki" userId="75cafe6b-2f2a-469b-85c4-eec3b9c972ba" providerId="ADAL" clId="{13A7DD84-EBC7-44DF-A4B8-478E332BAF16}" dt="2021-08-05T17:24:57.099" v="1178"/>
        <pc:sldMkLst>
          <pc:docMk/>
          <pc:sldMk cId="3233405587" sldId="500"/>
        </pc:sldMkLst>
        <pc:spChg chg="mod">
          <ac:chgData name="Thomas Stensitzki" userId="75cafe6b-2f2a-469b-85c4-eec3b9c972ba" providerId="ADAL" clId="{13A7DD84-EBC7-44DF-A4B8-478E332BAF16}" dt="2021-08-05T17:24:04.114" v="1170" actId="1076"/>
          <ac:spMkLst>
            <pc:docMk/>
            <pc:sldMk cId="3233405587" sldId="500"/>
            <ac:spMk id="2" creationId="{DA4C3CC7-19B9-4B6A-80D5-2768276B32DF}"/>
          </ac:spMkLst>
        </pc:spChg>
        <pc:picChg chg="add mod">
          <ac:chgData name="Thomas Stensitzki" userId="75cafe6b-2f2a-469b-85c4-eec3b9c972ba" providerId="ADAL" clId="{13A7DD84-EBC7-44DF-A4B8-478E332BAF16}" dt="2021-08-05T17:24:15.381" v="1173" actId="1440"/>
          <ac:picMkLst>
            <pc:docMk/>
            <pc:sldMk cId="3233405587" sldId="500"/>
            <ac:picMk id="10242" creationId="{A09CCC85-CE71-4434-B3D8-BB730F4BC6D3}"/>
          </ac:picMkLst>
        </pc:picChg>
      </pc:sldChg>
      <pc:sldChg chg="addSp delSp modSp add del mod">
        <pc:chgData name="Thomas Stensitzki" userId="75cafe6b-2f2a-469b-85c4-eec3b9c972ba" providerId="ADAL" clId="{13A7DD84-EBC7-44DF-A4B8-478E332BAF16}" dt="2021-08-05T17:22:31.063" v="1149" actId="47"/>
        <pc:sldMkLst>
          <pc:docMk/>
          <pc:sldMk cId="3953422346" sldId="500"/>
        </pc:sldMkLst>
        <pc:picChg chg="del">
          <ac:chgData name="Thomas Stensitzki" userId="75cafe6b-2f2a-469b-85c4-eec3b9c972ba" providerId="ADAL" clId="{13A7DD84-EBC7-44DF-A4B8-478E332BAF16}" dt="2021-08-05T17:20:03.055" v="1094" actId="478"/>
          <ac:picMkLst>
            <pc:docMk/>
            <pc:sldMk cId="3953422346" sldId="500"/>
            <ac:picMk id="3" creationId="{EE4A2AB9-39AD-49DF-A297-C13FE0D693CD}"/>
          </ac:picMkLst>
        </pc:picChg>
        <pc:picChg chg="add mod">
          <ac:chgData name="Thomas Stensitzki" userId="75cafe6b-2f2a-469b-85c4-eec3b9c972ba" providerId="ADAL" clId="{13A7DD84-EBC7-44DF-A4B8-478E332BAF16}" dt="2021-08-05T17:20:09.279" v="1097" actId="1076"/>
          <ac:picMkLst>
            <pc:docMk/>
            <pc:sldMk cId="3953422346" sldId="500"/>
            <ac:picMk id="9218" creationId="{B71FA1C6-0A05-4403-8027-4AABA67B905B}"/>
          </ac:picMkLst>
        </pc:picChg>
      </pc:sldChg>
      <pc:sldChg chg="modSp add mod ord">
        <pc:chgData name="Thomas Stensitzki" userId="75cafe6b-2f2a-469b-85c4-eec3b9c972ba" providerId="ADAL" clId="{13A7DD84-EBC7-44DF-A4B8-478E332BAF16}" dt="2021-08-10T16:52:35.276" v="1212" actId="1035"/>
        <pc:sldMkLst>
          <pc:docMk/>
          <pc:sldMk cId="1828632953" sldId="501"/>
        </pc:sldMkLst>
        <pc:spChg chg="mod">
          <ac:chgData name="Thomas Stensitzki" userId="75cafe6b-2f2a-469b-85c4-eec3b9c972ba" providerId="ADAL" clId="{13A7DD84-EBC7-44DF-A4B8-478E332BAF16}" dt="2021-08-10T16:52:35.276" v="1212" actId="1035"/>
          <ac:spMkLst>
            <pc:docMk/>
            <pc:sldMk cId="1828632953" sldId="501"/>
            <ac:spMk id="2" creationId="{909DC09D-B9A6-4493-9A72-1CA7ECB1F5CA}"/>
          </ac:spMkLst>
        </pc:spChg>
      </pc:sldChg>
      <pc:sldChg chg="modSp add mod">
        <pc:chgData name="Thomas Stensitzki" userId="75cafe6b-2f2a-469b-85c4-eec3b9c972ba" providerId="ADAL" clId="{13A7DD84-EBC7-44DF-A4B8-478E332BAF16}" dt="2021-08-10T16:52:53.743" v="1245" actId="14100"/>
        <pc:sldMkLst>
          <pc:docMk/>
          <pc:sldMk cId="705434850" sldId="502"/>
        </pc:sldMkLst>
        <pc:spChg chg="mod">
          <ac:chgData name="Thomas Stensitzki" userId="75cafe6b-2f2a-469b-85c4-eec3b9c972ba" providerId="ADAL" clId="{13A7DD84-EBC7-44DF-A4B8-478E332BAF16}" dt="2021-08-10T16:52:53.743" v="1245" actId="14100"/>
          <ac:spMkLst>
            <pc:docMk/>
            <pc:sldMk cId="705434850" sldId="502"/>
            <ac:spMk id="2" creationId="{909DC09D-B9A6-4493-9A72-1CA7ECB1F5CA}"/>
          </ac:spMkLst>
        </pc:spChg>
      </pc:sldChg>
      <pc:sldChg chg="modSp add mod ord">
        <pc:chgData name="Thomas Stensitzki" userId="75cafe6b-2f2a-469b-85c4-eec3b9c972ba" providerId="ADAL" clId="{13A7DD84-EBC7-44DF-A4B8-478E332BAF16}" dt="2021-08-10T16:53:11.242" v="1273" actId="14100"/>
        <pc:sldMkLst>
          <pc:docMk/>
          <pc:sldMk cId="2116552428" sldId="503"/>
        </pc:sldMkLst>
        <pc:spChg chg="mod">
          <ac:chgData name="Thomas Stensitzki" userId="75cafe6b-2f2a-469b-85c4-eec3b9c972ba" providerId="ADAL" clId="{13A7DD84-EBC7-44DF-A4B8-478E332BAF16}" dt="2021-08-10T16:53:11.242" v="1273" actId="14100"/>
          <ac:spMkLst>
            <pc:docMk/>
            <pc:sldMk cId="2116552428" sldId="503"/>
            <ac:spMk id="2" creationId="{909DC09D-B9A6-4493-9A72-1CA7ECB1F5CA}"/>
          </ac:spMkLst>
        </pc:spChg>
      </pc:sldChg>
      <pc:sldChg chg="modSp add mod ord">
        <pc:chgData name="Thomas Stensitzki" userId="75cafe6b-2f2a-469b-85c4-eec3b9c972ba" providerId="ADAL" clId="{13A7DD84-EBC7-44DF-A4B8-478E332BAF16}" dt="2021-08-10T16:53:21.263" v="1291" actId="1036"/>
        <pc:sldMkLst>
          <pc:docMk/>
          <pc:sldMk cId="2167590192" sldId="504"/>
        </pc:sldMkLst>
        <pc:spChg chg="mod">
          <ac:chgData name="Thomas Stensitzki" userId="75cafe6b-2f2a-469b-85c4-eec3b9c972ba" providerId="ADAL" clId="{13A7DD84-EBC7-44DF-A4B8-478E332BAF16}" dt="2021-08-10T16:53:21.263" v="1291" actId="1036"/>
          <ac:spMkLst>
            <pc:docMk/>
            <pc:sldMk cId="2167590192" sldId="504"/>
            <ac:spMk id="2" creationId="{909DC09D-B9A6-4493-9A72-1CA7ECB1F5CA}"/>
          </ac:spMkLst>
        </pc:spChg>
      </pc:sldChg>
      <pc:sldChg chg="modSp add mod ord">
        <pc:chgData name="Thomas Stensitzki" userId="75cafe6b-2f2a-469b-85c4-eec3b9c972ba" providerId="ADAL" clId="{13A7DD84-EBC7-44DF-A4B8-478E332BAF16}" dt="2021-08-10T16:53:40.039" v="1328" actId="14100"/>
        <pc:sldMkLst>
          <pc:docMk/>
          <pc:sldMk cId="2730644169" sldId="505"/>
        </pc:sldMkLst>
        <pc:spChg chg="mod">
          <ac:chgData name="Thomas Stensitzki" userId="75cafe6b-2f2a-469b-85c4-eec3b9c972ba" providerId="ADAL" clId="{13A7DD84-EBC7-44DF-A4B8-478E332BAF16}" dt="2021-08-10T16:53:40.039" v="1328" actId="14100"/>
          <ac:spMkLst>
            <pc:docMk/>
            <pc:sldMk cId="2730644169" sldId="505"/>
            <ac:spMk id="2" creationId="{909DC09D-B9A6-4493-9A72-1CA7ECB1F5CA}"/>
          </ac:spMkLst>
        </pc:spChg>
      </pc:sldChg>
      <pc:sldChg chg="modSp add mod ord">
        <pc:chgData name="Thomas Stensitzki" userId="75cafe6b-2f2a-469b-85c4-eec3b9c972ba" providerId="ADAL" clId="{13A7DD84-EBC7-44DF-A4B8-478E332BAF16}" dt="2021-08-10T16:56:27.659" v="1473" actId="20577"/>
        <pc:sldMkLst>
          <pc:docMk/>
          <pc:sldMk cId="1492262341" sldId="506"/>
        </pc:sldMkLst>
        <pc:spChg chg="mod">
          <ac:chgData name="Thomas Stensitzki" userId="75cafe6b-2f2a-469b-85c4-eec3b9c972ba" providerId="ADAL" clId="{13A7DD84-EBC7-44DF-A4B8-478E332BAF16}" dt="2021-08-10T16:55:06.419" v="1379" actId="14100"/>
          <ac:spMkLst>
            <pc:docMk/>
            <pc:sldMk cId="1492262341" sldId="506"/>
            <ac:spMk id="2" creationId="{909DC09D-B9A6-4493-9A72-1CA7ECB1F5CA}"/>
          </ac:spMkLst>
        </pc:spChg>
        <pc:spChg chg="mod">
          <ac:chgData name="Thomas Stensitzki" userId="75cafe6b-2f2a-469b-85c4-eec3b9c972ba" providerId="ADAL" clId="{13A7DD84-EBC7-44DF-A4B8-478E332BAF16}" dt="2021-08-10T16:56:27.659" v="1473" actId="20577"/>
          <ac:spMkLst>
            <pc:docMk/>
            <pc:sldMk cId="1492262341" sldId="506"/>
            <ac:spMk id="5" creationId="{C24DACB5-1BEC-4C86-9652-BAFD8DE56FEF}"/>
          </ac:spMkLst>
        </pc:spChg>
      </pc:sldChg>
      <pc:sldChg chg="modSp add mod">
        <pc:chgData name="Thomas Stensitzki" userId="75cafe6b-2f2a-469b-85c4-eec3b9c972ba" providerId="ADAL" clId="{13A7DD84-EBC7-44DF-A4B8-478E332BAF16}" dt="2021-08-10T16:56:24.464" v="1472" actId="20577"/>
        <pc:sldMkLst>
          <pc:docMk/>
          <pc:sldMk cId="2246989815" sldId="507"/>
        </pc:sldMkLst>
        <pc:spChg chg="mod">
          <ac:chgData name="Thomas Stensitzki" userId="75cafe6b-2f2a-469b-85c4-eec3b9c972ba" providerId="ADAL" clId="{13A7DD84-EBC7-44DF-A4B8-478E332BAF16}" dt="2021-08-10T16:55:22.616" v="1387" actId="1035"/>
          <ac:spMkLst>
            <pc:docMk/>
            <pc:sldMk cId="2246989815" sldId="507"/>
            <ac:spMk id="2" creationId="{909DC09D-B9A6-4493-9A72-1CA7ECB1F5CA}"/>
          </ac:spMkLst>
        </pc:spChg>
        <pc:spChg chg="mod">
          <ac:chgData name="Thomas Stensitzki" userId="75cafe6b-2f2a-469b-85c4-eec3b9c972ba" providerId="ADAL" clId="{13A7DD84-EBC7-44DF-A4B8-478E332BAF16}" dt="2021-08-10T16:56:24.464" v="1472" actId="20577"/>
          <ac:spMkLst>
            <pc:docMk/>
            <pc:sldMk cId="2246989815" sldId="507"/>
            <ac:spMk id="5" creationId="{C24DACB5-1BEC-4C86-9652-BAFD8DE56FEF}"/>
          </ac:spMkLst>
        </pc:spChg>
      </pc:sldChg>
      <pc:sldChg chg="modSp add mod">
        <pc:chgData name="Thomas Stensitzki" userId="75cafe6b-2f2a-469b-85c4-eec3b9c972ba" providerId="ADAL" clId="{13A7DD84-EBC7-44DF-A4B8-478E332BAF16}" dt="2021-08-10T16:56:19.865" v="1471" actId="20577"/>
        <pc:sldMkLst>
          <pc:docMk/>
          <pc:sldMk cId="389331669" sldId="508"/>
        </pc:sldMkLst>
        <pc:spChg chg="mod">
          <ac:chgData name="Thomas Stensitzki" userId="75cafe6b-2f2a-469b-85c4-eec3b9c972ba" providerId="ADAL" clId="{13A7DD84-EBC7-44DF-A4B8-478E332BAF16}" dt="2021-08-10T16:55:35.133" v="1417" actId="1036"/>
          <ac:spMkLst>
            <pc:docMk/>
            <pc:sldMk cId="389331669" sldId="508"/>
            <ac:spMk id="2" creationId="{909DC09D-B9A6-4493-9A72-1CA7ECB1F5CA}"/>
          </ac:spMkLst>
        </pc:spChg>
        <pc:spChg chg="mod">
          <ac:chgData name="Thomas Stensitzki" userId="75cafe6b-2f2a-469b-85c4-eec3b9c972ba" providerId="ADAL" clId="{13A7DD84-EBC7-44DF-A4B8-478E332BAF16}" dt="2021-08-10T16:56:19.865" v="1471" actId="20577"/>
          <ac:spMkLst>
            <pc:docMk/>
            <pc:sldMk cId="389331669" sldId="508"/>
            <ac:spMk id="5" creationId="{C24DACB5-1BEC-4C86-9652-BAFD8DE56FEF}"/>
          </ac:spMkLst>
        </pc:spChg>
      </pc:sldChg>
      <pc:sldChg chg="modSp add mod ord">
        <pc:chgData name="Thomas Stensitzki" userId="75cafe6b-2f2a-469b-85c4-eec3b9c972ba" providerId="ADAL" clId="{13A7DD84-EBC7-44DF-A4B8-478E332BAF16}" dt="2021-08-10T16:56:16.455" v="1470" actId="20577"/>
        <pc:sldMkLst>
          <pc:docMk/>
          <pc:sldMk cId="3227978394" sldId="509"/>
        </pc:sldMkLst>
        <pc:spChg chg="mod">
          <ac:chgData name="Thomas Stensitzki" userId="75cafe6b-2f2a-469b-85c4-eec3b9c972ba" providerId="ADAL" clId="{13A7DD84-EBC7-44DF-A4B8-478E332BAF16}" dt="2021-08-10T16:55:54.443" v="1442" actId="1036"/>
          <ac:spMkLst>
            <pc:docMk/>
            <pc:sldMk cId="3227978394" sldId="509"/>
            <ac:spMk id="2" creationId="{909DC09D-B9A6-4493-9A72-1CA7ECB1F5CA}"/>
          </ac:spMkLst>
        </pc:spChg>
        <pc:spChg chg="mod">
          <ac:chgData name="Thomas Stensitzki" userId="75cafe6b-2f2a-469b-85c4-eec3b9c972ba" providerId="ADAL" clId="{13A7DD84-EBC7-44DF-A4B8-478E332BAF16}" dt="2021-08-10T16:56:16.455" v="1470" actId="20577"/>
          <ac:spMkLst>
            <pc:docMk/>
            <pc:sldMk cId="3227978394" sldId="509"/>
            <ac:spMk id="5" creationId="{C24DACB5-1BEC-4C86-9652-BAFD8DE56FEF}"/>
          </ac:spMkLst>
        </pc:spChg>
      </pc:sldChg>
      <pc:sldChg chg="modSp add mod">
        <pc:chgData name="Thomas Stensitzki" userId="75cafe6b-2f2a-469b-85c4-eec3b9c972ba" providerId="ADAL" clId="{13A7DD84-EBC7-44DF-A4B8-478E332BAF16}" dt="2021-08-10T16:56:13.257" v="1469" actId="20577"/>
        <pc:sldMkLst>
          <pc:docMk/>
          <pc:sldMk cId="222762613" sldId="510"/>
        </pc:sldMkLst>
        <pc:spChg chg="mod">
          <ac:chgData name="Thomas Stensitzki" userId="75cafe6b-2f2a-469b-85c4-eec3b9c972ba" providerId="ADAL" clId="{13A7DD84-EBC7-44DF-A4B8-478E332BAF16}" dt="2021-08-10T16:56:10.651" v="1468" actId="14100"/>
          <ac:spMkLst>
            <pc:docMk/>
            <pc:sldMk cId="222762613" sldId="510"/>
            <ac:spMk id="2" creationId="{909DC09D-B9A6-4493-9A72-1CA7ECB1F5CA}"/>
          </ac:spMkLst>
        </pc:spChg>
        <pc:spChg chg="mod">
          <ac:chgData name="Thomas Stensitzki" userId="75cafe6b-2f2a-469b-85c4-eec3b9c972ba" providerId="ADAL" clId="{13A7DD84-EBC7-44DF-A4B8-478E332BAF16}" dt="2021-08-10T16:56:13.257" v="1469" actId="20577"/>
          <ac:spMkLst>
            <pc:docMk/>
            <pc:sldMk cId="222762613" sldId="510"/>
            <ac:spMk id="5" creationId="{C24DACB5-1BEC-4C86-9652-BAFD8DE56FEF}"/>
          </ac:spMkLst>
        </pc:spChg>
      </pc:sldChg>
      <pc:sldChg chg="modSp add mod">
        <pc:chgData name="Thomas Stensitzki" userId="75cafe6b-2f2a-469b-85c4-eec3b9c972ba" providerId="ADAL" clId="{13A7DD84-EBC7-44DF-A4B8-478E332BAF16}" dt="2021-08-10T16:56:51.530" v="1502" actId="1035"/>
        <pc:sldMkLst>
          <pc:docMk/>
          <pc:sldMk cId="1154144205" sldId="511"/>
        </pc:sldMkLst>
        <pc:spChg chg="mod">
          <ac:chgData name="Thomas Stensitzki" userId="75cafe6b-2f2a-469b-85c4-eec3b9c972ba" providerId="ADAL" clId="{13A7DD84-EBC7-44DF-A4B8-478E332BAF16}" dt="2021-08-10T16:56:51.530" v="1502" actId="1035"/>
          <ac:spMkLst>
            <pc:docMk/>
            <pc:sldMk cId="1154144205" sldId="511"/>
            <ac:spMk id="2" creationId="{909DC09D-B9A6-4493-9A72-1CA7ECB1F5CA}"/>
          </ac:spMkLst>
        </pc:spChg>
      </pc:sldChg>
      <pc:sldChg chg="modSp add mod">
        <pc:chgData name="Thomas Stensitzki" userId="75cafe6b-2f2a-469b-85c4-eec3b9c972ba" providerId="ADAL" clId="{13A7DD84-EBC7-44DF-A4B8-478E332BAF16}" dt="2021-08-10T16:57:27.205" v="1511" actId="14100"/>
        <pc:sldMkLst>
          <pc:docMk/>
          <pc:sldMk cId="409371138" sldId="512"/>
        </pc:sldMkLst>
        <pc:spChg chg="mod">
          <ac:chgData name="Thomas Stensitzki" userId="75cafe6b-2f2a-469b-85c4-eec3b9c972ba" providerId="ADAL" clId="{13A7DD84-EBC7-44DF-A4B8-478E332BAF16}" dt="2021-08-10T16:57:27.205" v="1511" actId="14100"/>
          <ac:spMkLst>
            <pc:docMk/>
            <pc:sldMk cId="409371138" sldId="512"/>
            <ac:spMk id="2" creationId="{909DC09D-B9A6-4493-9A72-1CA7ECB1F5CA}"/>
          </ac:spMkLst>
        </pc:spChg>
      </pc:sldChg>
      <pc:sldChg chg="addSp modSp new mod">
        <pc:chgData name="Thomas Stensitzki" userId="75cafe6b-2f2a-469b-85c4-eec3b9c972ba" providerId="ADAL" clId="{13A7DD84-EBC7-44DF-A4B8-478E332BAF16}" dt="2021-08-12T08:25:12.450" v="1635" actId="255"/>
        <pc:sldMkLst>
          <pc:docMk/>
          <pc:sldMk cId="2923837414" sldId="513"/>
        </pc:sldMkLst>
        <pc:spChg chg="mod">
          <ac:chgData name="Thomas Stensitzki" userId="75cafe6b-2f2a-469b-85c4-eec3b9c972ba" providerId="ADAL" clId="{13A7DD84-EBC7-44DF-A4B8-478E332BAF16}" dt="2021-08-12T08:21:38.595" v="1578" actId="20577"/>
          <ac:spMkLst>
            <pc:docMk/>
            <pc:sldMk cId="2923837414" sldId="513"/>
            <ac:spMk id="2" creationId="{BE2F18A5-78AE-405E-A20F-1654BB71EEC0}"/>
          </ac:spMkLst>
        </pc:spChg>
        <pc:spChg chg="mod">
          <ac:chgData name="Thomas Stensitzki" userId="75cafe6b-2f2a-469b-85c4-eec3b9c972ba" providerId="ADAL" clId="{13A7DD84-EBC7-44DF-A4B8-478E332BAF16}" dt="2021-08-12T08:25:12.450" v="1635" actId="255"/>
          <ac:spMkLst>
            <pc:docMk/>
            <pc:sldMk cId="2923837414" sldId="513"/>
            <ac:spMk id="3" creationId="{0EF91AAF-22C9-467A-BB36-B9178FCA5D28}"/>
          </ac:spMkLst>
        </pc:spChg>
        <pc:picChg chg="add mod">
          <ac:chgData name="Thomas Stensitzki" userId="75cafe6b-2f2a-469b-85c4-eec3b9c972ba" providerId="ADAL" clId="{13A7DD84-EBC7-44DF-A4B8-478E332BAF16}" dt="2021-08-12T08:23:34.516" v="1619" actId="1440"/>
          <ac:picMkLst>
            <pc:docMk/>
            <pc:sldMk cId="2923837414" sldId="513"/>
            <ac:picMk id="5" creationId="{4E13512F-C714-449D-B13D-17EE7BDEB782}"/>
          </ac:picMkLst>
        </pc:picChg>
      </pc:sldChg>
    </pc:docChg>
  </pc:docChgLst>
  <pc:docChgLst>
    <pc:chgData name="Thomas Stensitzki" userId="75cafe6b-2f2a-469b-85c4-eec3b9c972ba" providerId="ADAL" clId="{363DE228-8D93-47E2-A1D5-6CB8C68569A9}"/>
    <pc:docChg chg="undo custSel addSld delSld modSld sldOrd addSection modSection">
      <pc:chgData name="Thomas Stensitzki" userId="75cafe6b-2f2a-469b-85c4-eec3b9c972ba" providerId="ADAL" clId="{363DE228-8D93-47E2-A1D5-6CB8C68569A9}" dt="2021-04-17T16:51:45.081" v="4048" actId="478"/>
      <pc:docMkLst>
        <pc:docMk/>
      </pc:docMkLst>
      <pc:sldChg chg="modSp mod">
        <pc:chgData name="Thomas Stensitzki" userId="75cafe6b-2f2a-469b-85c4-eec3b9c972ba" providerId="ADAL" clId="{363DE228-8D93-47E2-A1D5-6CB8C68569A9}" dt="2021-04-11T08:56:56.521" v="8" actId="20577"/>
        <pc:sldMkLst>
          <pc:docMk/>
          <pc:sldMk cId="671489701" sldId="256"/>
        </pc:sldMkLst>
        <pc:spChg chg="mod">
          <ac:chgData name="Thomas Stensitzki" userId="75cafe6b-2f2a-469b-85c4-eec3b9c972ba" providerId="ADAL" clId="{363DE228-8D93-47E2-A1D5-6CB8C68569A9}" dt="2021-04-11T08:56:56.521" v="8" actId="20577"/>
          <ac:spMkLst>
            <pc:docMk/>
            <pc:sldMk cId="671489701" sldId="256"/>
            <ac:spMk id="3" creationId="{CBA95633-B02D-4A15-A8B1-A38E0A70FD27}"/>
          </ac:spMkLst>
        </pc:spChg>
      </pc:sldChg>
      <pc:sldChg chg="modSp mod">
        <pc:chgData name="Thomas Stensitzki" userId="75cafe6b-2f2a-469b-85c4-eec3b9c972ba" providerId="ADAL" clId="{363DE228-8D93-47E2-A1D5-6CB8C68569A9}" dt="2021-04-11T10:04:19.734" v="21"/>
        <pc:sldMkLst>
          <pc:docMk/>
          <pc:sldMk cId="2855324227" sldId="257"/>
        </pc:sldMkLst>
        <pc:graphicFrameChg chg="mod modGraphic">
          <ac:chgData name="Thomas Stensitzki" userId="75cafe6b-2f2a-469b-85c4-eec3b9c972ba" providerId="ADAL" clId="{363DE228-8D93-47E2-A1D5-6CB8C68569A9}" dt="2021-04-11T10:04:19.734" v="21"/>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363DE228-8D93-47E2-A1D5-6CB8C68569A9}" dt="2021-04-15T18:20:42.395" v="3942" actId="1076"/>
        <pc:sldMkLst>
          <pc:docMk/>
          <pc:sldMk cId="3332792154" sldId="258"/>
        </pc:sldMkLst>
        <pc:spChg chg="mod">
          <ac:chgData name="Thomas Stensitzki" userId="75cafe6b-2f2a-469b-85c4-eec3b9c972ba" providerId="ADAL" clId="{363DE228-8D93-47E2-A1D5-6CB8C68569A9}" dt="2021-04-15T18:19:23.763" v="3933" actId="20577"/>
          <ac:spMkLst>
            <pc:docMk/>
            <pc:sldMk cId="3332792154" sldId="258"/>
            <ac:spMk id="3" creationId="{3A5A44EB-7FB9-473A-8ED3-C49DDD2E65AB}"/>
          </ac:spMkLst>
        </pc:spChg>
        <pc:picChg chg="add mod">
          <ac:chgData name="Thomas Stensitzki" userId="75cafe6b-2f2a-469b-85c4-eec3b9c972ba" providerId="ADAL" clId="{363DE228-8D93-47E2-A1D5-6CB8C68569A9}" dt="2021-04-15T18:20:42.395" v="3942" actId="1076"/>
          <ac:picMkLst>
            <pc:docMk/>
            <pc:sldMk cId="3332792154" sldId="258"/>
            <ac:picMk id="5" creationId="{EEE89219-4CF0-44A2-811B-A2CBC860BCCC}"/>
          </ac:picMkLst>
        </pc:picChg>
      </pc:sldChg>
      <pc:sldChg chg="modSp mod">
        <pc:chgData name="Thomas Stensitzki" userId="75cafe6b-2f2a-469b-85c4-eec3b9c972ba" providerId="ADAL" clId="{363DE228-8D93-47E2-A1D5-6CB8C68569A9}" dt="2021-04-11T10:05:00.198" v="62" actId="20577"/>
        <pc:sldMkLst>
          <pc:docMk/>
          <pc:sldMk cId="2698998357" sldId="260"/>
        </pc:sldMkLst>
        <pc:spChg chg="mod">
          <ac:chgData name="Thomas Stensitzki" userId="75cafe6b-2f2a-469b-85c4-eec3b9c972ba" providerId="ADAL" clId="{363DE228-8D93-47E2-A1D5-6CB8C68569A9}" dt="2021-04-11T10:04:38.120" v="22"/>
          <ac:spMkLst>
            <pc:docMk/>
            <pc:sldMk cId="2698998357" sldId="260"/>
            <ac:spMk id="4" creationId="{F3A15CBD-C746-44A3-A4F0-4898CE2F02E6}"/>
          </ac:spMkLst>
        </pc:spChg>
        <pc:spChg chg="mod">
          <ac:chgData name="Thomas Stensitzki" userId="75cafe6b-2f2a-469b-85c4-eec3b9c972ba" providerId="ADAL" clId="{363DE228-8D93-47E2-A1D5-6CB8C68569A9}" dt="2021-04-11T10:05:00.198" v="62" actId="20577"/>
          <ac:spMkLst>
            <pc:docMk/>
            <pc:sldMk cId="2698998357" sldId="260"/>
            <ac:spMk id="5" creationId="{F3459BE7-1731-4733-A912-12977C68CFD6}"/>
          </ac:spMkLst>
        </pc:spChg>
      </pc:sldChg>
      <pc:sldChg chg="modSp mod">
        <pc:chgData name="Thomas Stensitzki" userId="75cafe6b-2f2a-469b-85c4-eec3b9c972ba" providerId="ADAL" clId="{363DE228-8D93-47E2-A1D5-6CB8C68569A9}" dt="2021-04-17T11:19:18.618" v="3944" actId="20577"/>
        <pc:sldMkLst>
          <pc:docMk/>
          <pc:sldMk cId="4007670073" sldId="268"/>
        </pc:sldMkLst>
        <pc:spChg chg="mod">
          <ac:chgData name="Thomas Stensitzki" userId="75cafe6b-2f2a-469b-85c4-eec3b9c972ba" providerId="ADAL" clId="{363DE228-8D93-47E2-A1D5-6CB8C68569A9}" dt="2021-04-17T11:19:18.618" v="3944" actId="20577"/>
          <ac:spMkLst>
            <pc:docMk/>
            <pc:sldMk cId="4007670073" sldId="268"/>
            <ac:spMk id="4" creationId="{F3A15CBD-C746-44A3-A4F0-4898CE2F02E6}"/>
          </ac:spMkLst>
        </pc:spChg>
      </pc:sldChg>
      <pc:sldChg chg="modSp mod">
        <pc:chgData name="Thomas Stensitzki" userId="75cafe6b-2f2a-469b-85c4-eec3b9c972ba" providerId="ADAL" clId="{363DE228-8D93-47E2-A1D5-6CB8C68569A9}" dt="2021-04-13T16:17:42.792" v="3788" actId="6549"/>
        <pc:sldMkLst>
          <pc:docMk/>
          <pc:sldMk cId="2721051844" sldId="269"/>
        </pc:sldMkLst>
        <pc:spChg chg="mod">
          <ac:chgData name="Thomas Stensitzki" userId="75cafe6b-2f2a-469b-85c4-eec3b9c972ba" providerId="ADAL" clId="{363DE228-8D93-47E2-A1D5-6CB8C68569A9}" dt="2021-04-13T16:17:42.792" v="3788" actId="6549"/>
          <ac:spMkLst>
            <pc:docMk/>
            <pc:sldMk cId="2721051844" sldId="269"/>
            <ac:spMk id="5" creationId="{C24DACB5-1BEC-4C86-9652-BAFD8DE56FEF}"/>
          </ac:spMkLst>
        </pc:spChg>
      </pc:sldChg>
      <pc:sldChg chg="modSp mod">
        <pc:chgData name="Thomas Stensitzki" userId="75cafe6b-2f2a-469b-85c4-eec3b9c972ba" providerId="ADAL" clId="{363DE228-8D93-47E2-A1D5-6CB8C68569A9}" dt="2021-04-15T16:27:33.529" v="3888" actId="6549"/>
        <pc:sldMkLst>
          <pc:docMk/>
          <pc:sldMk cId="466045460" sldId="296"/>
        </pc:sldMkLst>
        <pc:spChg chg="mod">
          <ac:chgData name="Thomas Stensitzki" userId="75cafe6b-2f2a-469b-85c4-eec3b9c972ba" providerId="ADAL" clId="{363DE228-8D93-47E2-A1D5-6CB8C68569A9}" dt="2021-04-15T16:27:33.529" v="3888" actId="6549"/>
          <ac:spMkLst>
            <pc:docMk/>
            <pc:sldMk cId="466045460" sldId="296"/>
            <ac:spMk id="3" creationId="{3DE143F2-5A09-45BF-B00B-7298420C5BE2}"/>
          </ac:spMkLst>
        </pc:spChg>
      </pc:sldChg>
      <pc:sldChg chg="modSp mod">
        <pc:chgData name="Thomas Stensitzki" userId="75cafe6b-2f2a-469b-85c4-eec3b9c972ba" providerId="ADAL" clId="{363DE228-8D93-47E2-A1D5-6CB8C68569A9}" dt="2021-04-11T10:05:47.817" v="111" actId="20577"/>
        <pc:sldMkLst>
          <pc:docMk/>
          <pc:sldMk cId="53967156" sldId="297"/>
        </pc:sldMkLst>
        <pc:spChg chg="mod">
          <ac:chgData name="Thomas Stensitzki" userId="75cafe6b-2f2a-469b-85c4-eec3b9c972ba" providerId="ADAL" clId="{363DE228-8D93-47E2-A1D5-6CB8C68569A9}" dt="2021-04-11T10:05:30.095" v="67"/>
          <ac:spMkLst>
            <pc:docMk/>
            <pc:sldMk cId="53967156" sldId="297"/>
            <ac:spMk id="4" creationId="{F3A15CBD-C746-44A3-A4F0-4898CE2F02E6}"/>
          </ac:spMkLst>
        </pc:spChg>
        <pc:spChg chg="mod">
          <ac:chgData name="Thomas Stensitzki" userId="75cafe6b-2f2a-469b-85c4-eec3b9c972ba" providerId="ADAL" clId="{363DE228-8D93-47E2-A1D5-6CB8C68569A9}" dt="2021-04-11T10:05:47.817" v="111" actId="20577"/>
          <ac:spMkLst>
            <pc:docMk/>
            <pc:sldMk cId="53967156" sldId="297"/>
            <ac:spMk id="5" creationId="{F3459BE7-1731-4733-A912-12977C68CFD6}"/>
          </ac:spMkLst>
        </pc:spChg>
      </pc:sldChg>
      <pc:sldChg chg="modSp mod modAnim">
        <pc:chgData name="Thomas Stensitzki" userId="75cafe6b-2f2a-469b-85c4-eec3b9c972ba" providerId="ADAL" clId="{363DE228-8D93-47E2-A1D5-6CB8C68569A9}" dt="2021-04-11T10:11:21.512" v="229" actId="6549"/>
        <pc:sldMkLst>
          <pc:docMk/>
          <pc:sldMk cId="222169851" sldId="312"/>
        </pc:sldMkLst>
        <pc:spChg chg="mod">
          <ac:chgData name="Thomas Stensitzki" userId="75cafe6b-2f2a-469b-85c4-eec3b9c972ba" providerId="ADAL" clId="{363DE228-8D93-47E2-A1D5-6CB8C68569A9}" dt="2021-04-11T10:11:21.512" v="229" actId="6549"/>
          <ac:spMkLst>
            <pc:docMk/>
            <pc:sldMk cId="222169851" sldId="312"/>
            <ac:spMk id="5" creationId="{E4B561B6-C0CF-43D8-8BC7-F305B96C47C8}"/>
          </ac:spMkLst>
        </pc:spChg>
      </pc:sldChg>
      <pc:sldChg chg="modSp mod modNotesTx">
        <pc:chgData name="Thomas Stensitzki" userId="75cafe6b-2f2a-469b-85c4-eec3b9c972ba" providerId="ADAL" clId="{363DE228-8D93-47E2-A1D5-6CB8C68569A9}" dt="2021-04-13T16:12:45.533" v="3594" actId="6549"/>
        <pc:sldMkLst>
          <pc:docMk/>
          <pc:sldMk cId="3298503951" sldId="372"/>
        </pc:sldMkLst>
        <pc:spChg chg="mod">
          <ac:chgData name="Thomas Stensitzki" userId="75cafe6b-2f2a-469b-85c4-eec3b9c972ba" providerId="ADAL" clId="{363DE228-8D93-47E2-A1D5-6CB8C68569A9}" dt="2021-04-11T10:55:46.462" v="1153" actId="14100"/>
          <ac:spMkLst>
            <pc:docMk/>
            <pc:sldMk cId="3298503951" sldId="372"/>
            <ac:spMk id="2" creationId="{909DC09D-B9A6-4493-9A72-1CA7ECB1F5CA}"/>
          </ac:spMkLst>
        </pc:spChg>
        <pc:spChg chg="mod">
          <ac:chgData name="Thomas Stensitzki" userId="75cafe6b-2f2a-469b-85c4-eec3b9c972ba" providerId="ADAL" clId="{363DE228-8D93-47E2-A1D5-6CB8C68569A9}" dt="2021-04-13T16:11:06.803" v="3487" actId="6549"/>
          <ac:spMkLst>
            <pc:docMk/>
            <pc:sldMk cId="3298503951" sldId="372"/>
            <ac:spMk id="5" creationId="{C24DACB5-1BEC-4C86-9652-BAFD8DE56FEF}"/>
          </ac:spMkLst>
        </pc:spChg>
      </pc:sldChg>
      <pc:sldChg chg="del">
        <pc:chgData name="Thomas Stensitzki" userId="75cafe6b-2f2a-469b-85c4-eec3b9c972ba" providerId="ADAL" clId="{363DE228-8D93-47E2-A1D5-6CB8C68569A9}" dt="2021-04-11T10:05:16.402" v="66" actId="47"/>
        <pc:sldMkLst>
          <pc:docMk/>
          <pc:sldMk cId="1108181351" sldId="377"/>
        </pc:sldMkLst>
      </pc:sldChg>
      <pc:sldChg chg="modSp mod modNotesTx">
        <pc:chgData name="Thomas Stensitzki" userId="75cafe6b-2f2a-469b-85c4-eec3b9c972ba" providerId="ADAL" clId="{363DE228-8D93-47E2-A1D5-6CB8C68569A9}" dt="2021-04-13T15:55:03.787" v="2849" actId="14100"/>
        <pc:sldMkLst>
          <pc:docMk/>
          <pc:sldMk cId="2227487991" sldId="378"/>
        </pc:sldMkLst>
        <pc:spChg chg="mod">
          <ac:chgData name="Thomas Stensitzki" userId="75cafe6b-2f2a-469b-85c4-eec3b9c972ba" providerId="ADAL" clId="{363DE228-8D93-47E2-A1D5-6CB8C68569A9}" dt="2021-04-13T15:55:03.787" v="2849" actId="14100"/>
          <ac:spMkLst>
            <pc:docMk/>
            <pc:sldMk cId="2227487991" sldId="378"/>
            <ac:spMk id="2" creationId="{909DC09D-B9A6-4493-9A72-1CA7ECB1F5CA}"/>
          </ac:spMkLst>
        </pc:spChg>
        <pc:spChg chg="mod">
          <ac:chgData name="Thomas Stensitzki" userId="75cafe6b-2f2a-469b-85c4-eec3b9c972ba" providerId="ADAL" clId="{363DE228-8D93-47E2-A1D5-6CB8C68569A9}" dt="2021-04-11T10:13:05.675" v="278" actId="20577"/>
          <ac:spMkLst>
            <pc:docMk/>
            <pc:sldMk cId="2227487991" sldId="378"/>
            <ac:spMk id="4" creationId="{D12969B4-351A-4517-A5B8-3E6AD9CDB206}"/>
          </ac:spMkLst>
        </pc:spChg>
        <pc:spChg chg="mod">
          <ac:chgData name="Thomas Stensitzki" userId="75cafe6b-2f2a-469b-85c4-eec3b9c972ba" providerId="ADAL" clId="{363DE228-8D93-47E2-A1D5-6CB8C68569A9}" dt="2021-04-11T10:59:23.370" v="1259" actId="20577"/>
          <ac:spMkLst>
            <pc:docMk/>
            <pc:sldMk cId="2227487991" sldId="378"/>
            <ac:spMk id="5" creationId="{C24DACB5-1BEC-4C86-9652-BAFD8DE56FEF}"/>
          </ac:spMkLst>
        </pc:spChg>
      </pc:sldChg>
      <pc:sldChg chg="addSp delSp modSp mod chgLayout modNotesTx">
        <pc:chgData name="Thomas Stensitzki" userId="75cafe6b-2f2a-469b-85c4-eec3b9c972ba" providerId="ADAL" clId="{363DE228-8D93-47E2-A1D5-6CB8C68569A9}" dt="2021-04-11T10:43:04.830" v="820" actId="108"/>
        <pc:sldMkLst>
          <pc:docMk/>
          <pc:sldMk cId="4126930427" sldId="379"/>
        </pc:sldMkLst>
        <pc:spChg chg="mod ord">
          <ac:chgData name="Thomas Stensitzki" userId="75cafe6b-2f2a-469b-85c4-eec3b9c972ba" providerId="ADAL" clId="{363DE228-8D93-47E2-A1D5-6CB8C68569A9}" dt="2021-04-11T10:36:23.975" v="745"/>
          <ac:spMkLst>
            <pc:docMk/>
            <pc:sldMk cId="4126930427" sldId="379"/>
            <ac:spMk id="2" creationId="{50183ADD-E6D0-4570-B5FB-F95BA9130DEC}"/>
          </ac:spMkLst>
        </pc:spChg>
        <pc:spChg chg="add mod ord">
          <ac:chgData name="Thomas Stensitzki" userId="75cafe6b-2f2a-469b-85c4-eec3b9c972ba" providerId="ADAL" clId="{363DE228-8D93-47E2-A1D5-6CB8C68569A9}" dt="2021-04-11T10:43:04.830" v="820" actId="108"/>
          <ac:spMkLst>
            <pc:docMk/>
            <pc:sldMk cId="4126930427" sldId="379"/>
            <ac:spMk id="3" creationId="{640681BE-521C-4DA5-8225-6EDEBEF53EB0}"/>
          </ac:spMkLst>
        </pc:spChg>
        <pc:picChg chg="del">
          <ac:chgData name="Thomas Stensitzki" userId="75cafe6b-2f2a-469b-85c4-eec3b9c972ba" providerId="ADAL" clId="{363DE228-8D93-47E2-A1D5-6CB8C68569A9}" dt="2021-04-11T10:14:58.629" v="302" actId="478"/>
          <ac:picMkLst>
            <pc:docMk/>
            <pc:sldMk cId="4126930427" sldId="379"/>
            <ac:picMk id="1026" creationId="{6F4D62F5-9A7A-4568-B0C8-37200F0AADF0}"/>
          </ac:picMkLst>
        </pc:picChg>
      </pc:sldChg>
      <pc:sldChg chg="del">
        <pc:chgData name="Thomas Stensitzki" userId="75cafe6b-2f2a-469b-85c4-eec3b9c972ba" providerId="ADAL" clId="{363DE228-8D93-47E2-A1D5-6CB8C68569A9}" dt="2021-04-11T10:12:07.961" v="249" actId="47"/>
        <pc:sldMkLst>
          <pc:docMk/>
          <pc:sldMk cId="2961263446" sldId="380"/>
        </pc:sldMkLst>
      </pc:sldChg>
      <pc:sldChg chg="del">
        <pc:chgData name="Thomas Stensitzki" userId="75cafe6b-2f2a-469b-85c4-eec3b9c972ba" providerId="ADAL" clId="{363DE228-8D93-47E2-A1D5-6CB8C68569A9}" dt="2021-04-11T10:12:15.495" v="250" actId="47"/>
        <pc:sldMkLst>
          <pc:docMk/>
          <pc:sldMk cId="2134997509" sldId="381"/>
        </pc:sldMkLst>
      </pc:sldChg>
      <pc:sldChg chg="del">
        <pc:chgData name="Thomas Stensitzki" userId="75cafe6b-2f2a-469b-85c4-eec3b9c972ba" providerId="ADAL" clId="{363DE228-8D93-47E2-A1D5-6CB8C68569A9}" dt="2021-04-11T10:12:15.495" v="250" actId="47"/>
        <pc:sldMkLst>
          <pc:docMk/>
          <pc:sldMk cId="804569921" sldId="382"/>
        </pc:sldMkLst>
      </pc:sldChg>
      <pc:sldChg chg="del">
        <pc:chgData name="Thomas Stensitzki" userId="75cafe6b-2f2a-469b-85c4-eec3b9c972ba" providerId="ADAL" clId="{363DE228-8D93-47E2-A1D5-6CB8C68569A9}" dt="2021-04-11T10:12:23.672" v="251" actId="47"/>
        <pc:sldMkLst>
          <pc:docMk/>
          <pc:sldMk cId="1200616128" sldId="383"/>
        </pc:sldMkLst>
      </pc:sldChg>
      <pc:sldChg chg="del">
        <pc:chgData name="Thomas Stensitzki" userId="75cafe6b-2f2a-469b-85c4-eec3b9c972ba" providerId="ADAL" clId="{363DE228-8D93-47E2-A1D5-6CB8C68569A9}" dt="2021-04-11T10:12:23.672" v="251" actId="47"/>
        <pc:sldMkLst>
          <pc:docMk/>
          <pc:sldMk cId="2706860444" sldId="384"/>
        </pc:sldMkLst>
      </pc:sldChg>
      <pc:sldChg chg="del">
        <pc:chgData name="Thomas Stensitzki" userId="75cafe6b-2f2a-469b-85c4-eec3b9c972ba" providerId="ADAL" clId="{363DE228-8D93-47E2-A1D5-6CB8C68569A9}" dt="2021-04-11T10:12:23.672" v="251" actId="47"/>
        <pc:sldMkLst>
          <pc:docMk/>
          <pc:sldMk cId="2618174212" sldId="385"/>
        </pc:sldMkLst>
      </pc:sldChg>
      <pc:sldChg chg="del">
        <pc:chgData name="Thomas Stensitzki" userId="75cafe6b-2f2a-469b-85c4-eec3b9c972ba" providerId="ADAL" clId="{363DE228-8D93-47E2-A1D5-6CB8C68569A9}" dt="2021-04-11T10:12:23.672" v="251" actId="47"/>
        <pc:sldMkLst>
          <pc:docMk/>
          <pc:sldMk cId="2318153121" sldId="386"/>
        </pc:sldMkLst>
      </pc:sldChg>
      <pc:sldChg chg="del">
        <pc:chgData name="Thomas Stensitzki" userId="75cafe6b-2f2a-469b-85c4-eec3b9c972ba" providerId="ADAL" clId="{363DE228-8D93-47E2-A1D5-6CB8C68569A9}" dt="2021-04-11T10:12:23.672" v="251" actId="47"/>
        <pc:sldMkLst>
          <pc:docMk/>
          <pc:sldMk cId="2558906762" sldId="387"/>
        </pc:sldMkLst>
      </pc:sldChg>
      <pc:sldChg chg="del">
        <pc:chgData name="Thomas Stensitzki" userId="75cafe6b-2f2a-469b-85c4-eec3b9c972ba" providerId="ADAL" clId="{363DE228-8D93-47E2-A1D5-6CB8C68569A9}" dt="2021-04-11T10:12:37.717" v="252" actId="47"/>
        <pc:sldMkLst>
          <pc:docMk/>
          <pc:sldMk cId="2051762330" sldId="388"/>
        </pc:sldMkLst>
      </pc:sldChg>
      <pc:sldChg chg="del">
        <pc:chgData name="Thomas Stensitzki" userId="75cafe6b-2f2a-469b-85c4-eec3b9c972ba" providerId="ADAL" clId="{363DE228-8D93-47E2-A1D5-6CB8C68569A9}" dt="2021-04-11T10:12:23.672" v="251" actId="47"/>
        <pc:sldMkLst>
          <pc:docMk/>
          <pc:sldMk cId="3866198253" sldId="389"/>
        </pc:sldMkLst>
      </pc:sldChg>
      <pc:sldChg chg="del">
        <pc:chgData name="Thomas Stensitzki" userId="75cafe6b-2f2a-469b-85c4-eec3b9c972ba" providerId="ADAL" clId="{363DE228-8D93-47E2-A1D5-6CB8C68569A9}" dt="2021-04-11T10:12:23.672" v="251" actId="47"/>
        <pc:sldMkLst>
          <pc:docMk/>
          <pc:sldMk cId="1281650883" sldId="390"/>
        </pc:sldMkLst>
      </pc:sldChg>
      <pc:sldChg chg="del">
        <pc:chgData name="Thomas Stensitzki" userId="75cafe6b-2f2a-469b-85c4-eec3b9c972ba" providerId="ADAL" clId="{363DE228-8D93-47E2-A1D5-6CB8C68569A9}" dt="2021-04-11T10:12:47.564" v="253" actId="47"/>
        <pc:sldMkLst>
          <pc:docMk/>
          <pc:sldMk cId="2585887928" sldId="391"/>
        </pc:sldMkLst>
      </pc:sldChg>
      <pc:sldChg chg="addSp">
        <pc:chgData name="Thomas Stensitzki" userId="75cafe6b-2f2a-469b-85c4-eec3b9c972ba" providerId="ADAL" clId="{363DE228-8D93-47E2-A1D5-6CB8C68569A9}" dt="2021-04-11T10:16:07.641" v="330"/>
        <pc:sldMkLst>
          <pc:docMk/>
          <pc:sldMk cId="1406229965" sldId="392"/>
        </pc:sldMkLst>
        <pc:picChg chg="add">
          <ac:chgData name="Thomas Stensitzki" userId="75cafe6b-2f2a-469b-85c4-eec3b9c972ba" providerId="ADAL" clId="{363DE228-8D93-47E2-A1D5-6CB8C68569A9}" dt="2021-04-11T10:16:07.641" v="330"/>
          <ac:picMkLst>
            <pc:docMk/>
            <pc:sldMk cId="1406229965" sldId="392"/>
            <ac:picMk id="1026" creationId="{043285E5-2210-4AFC-A5D8-BFCD39482712}"/>
          </ac:picMkLst>
        </pc:picChg>
      </pc:sldChg>
      <pc:sldChg chg="delSp modSp add del mod">
        <pc:chgData name="Thomas Stensitzki" userId="75cafe6b-2f2a-469b-85c4-eec3b9c972ba" providerId="ADAL" clId="{363DE228-8D93-47E2-A1D5-6CB8C68569A9}" dt="2021-04-11T12:38:00.651" v="2462" actId="1440"/>
        <pc:sldMkLst>
          <pc:docMk/>
          <pc:sldMk cId="2708846828" sldId="392"/>
        </pc:sldMkLst>
        <pc:spChg chg="mod">
          <ac:chgData name="Thomas Stensitzki" userId="75cafe6b-2f2a-469b-85c4-eec3b9c972ba" providerId="ADAL" clId="{363DE228-8D93-47E2-A1D5-6CB8C68569A9}" dt="2021-04-11T10:16:00.891" v="329"/>
          <ac:spMkLst>
            <pc:docMk/>
            <pc:sldMk cId="2708846828" sldId="392"/>
            <ac:spMk id="2" creationId="{11E5EEC8-6493-4BA0-8811-4A3F48FE62AF}"/>
          </ac:spMkLst>
        </pc:spChg>
        <pc:picChg chg="del">
          <ac:chgData name="Thomas Stensitzki" userId="75cafe6b-2f2a-469b-85c4-eec3b9c972ba" providerId="ADAL" clId="{363DE228-8D93-47E2-A1D5-6CB8C68569A9}" dt="2021-04-11T10:15:44.410" v="327" actId="478"/>
          <ac:picMkLst>
            <pc:docMk/>
            <pc:sldMk cId="2708846828" sldId="392"/>
            <ac:picMk id="4" creationId="{4F4D8847-2D1E-4810-BA5F-7518BE667DB4}"/>
          </ac:picMkLst>
        </pc:picChg>
        <pc:picChg chg="mod">
          <ac:chgData name="Thomas Stensitzki" userId="75cafe6b-2f2a-469b-85c4-eec3b9c972ba" providerId="ADAL" clId="{363DE228-8D93-47E2-A1D5-6CB8C68569A9}" dt="2021-04-11T12:38:00.651" v="2462" actId="1440"/>
          <ac:picMkLst>
            <pc:docMk/>
            <pc:sldMk cId="2708846828" sldId="392"/>
            <ac:picMk id="1026" creationId="{043285E5-2210-4AFC-A5D8-BFCD39482712}"/>
          </ac:picMkLst>
        </pc:picChg>
      </pc:sldChg>
      <pc:sldChg chg="del">
        <pc:chgData name="Thomas Stensitzki" userId="75cafe6b-2f2a-469b-85c4-eec3b9c972ba" providerId="ADAL" clId="{363DE228-8D93-47E2-A1D5-6CB8C68569A9}" dt="2021-04-11T10:12:37.717" v="252" actId="47"/>
        <pc:sldMkLst>
          <pc:docMk/>
          <pc:sldMk cId="63085039" sldId="393"/>
        </pc:sldMkLst>
      </pc:sldChg>
      <pc:sldChg chg="del">
        <pc:chgData name="Thomas Stensitzki" userId="75cafe6b-2f2a-469b-85c4-eec3b9c972ba" providerId="ADAL" clId="{363DE228-8D93-47E2-A1D5-6CB8C68569A9}" dt="2021-04-11T10:12:37.717" v="252" actId="47"/>
        <pc:sldMkLst>
          <pc:docMk/>
          <pc:sldMk cId="3125518215" sldId="394"/>
        </pc:sldMkLst>
      </pc:sldChg>
      <pc:sldChg chg="del">
        <pc:chgData name="Thomas Stensitzki" userId="75cafe6b-2f2a-469b-85c4-eec3b9c972ba" providerId="ADAL" clId="{363DE228-8D93-47E2-A1D5-6CB8C68569A9}" dt="2021-04-11T10:12:47.564" v="253" actId="47"/>
        <pc:sldMkLst>
          <pc:docMk/>
          <pc:sldMk cId="3389754536" sldId="395"/>
        </pc:sldMkLst>
      </pc:sldChg>
      <pc:sldChg chg="del">
        <pc:chgData name="Thomas Stensitzki" userId="75cafe6b-2f2a-469b-85c4-eec3b9c972ba" providerId="ADAL" clId="{363DE228-8D93-47E2-A1D5-6CB8C68569A9}" dt="2021-04-11T10:12:47.564" v="253" actId="47"/>
        <pc:sldMkLst>
          <pc:docMk/>
          <pc:sldMk cId="3169144543" sldId="397"/>
        </pc:sldMkLst>
      </pc:sldChg>
      <pc:sldChg chg="del">
        <pc:chgData name="Thomas Stensitzki" userId="75cafe6b-2f2a-469b-85c4-eec3b9c972ba" providerId="ADAL" clId="{363DE228-8D93-47E2-A1D5-6CB8C68569A9}" dt="2021-04-11T10:12:37.717" v="252" actId="47"/>
        <pc:sldMkLst>
          <pc:docMk/>
          <pc:sldMk cId="482102076" sldId="398"/>
        </pc:sldMkLst>
      </pc:sldChg>
      <pc:sldChg chg="del">
        <pc:chgData name="Thomas Stensitzki" userId="75cafe6b-2f2a-469b-85c4-eec3b9c972ba" providerId="ADAL" clId="{363DE228-8D93-47E2-A1D5-6CB8C68569A9}" dt="2021-04-11T10:12:37.717" v="252" actId="47"/>
        <pc:sldMkLst>
          <pc:docMk/>
          <pc:sldMk cId="3771242240" sldId="399"/>
        </pc:sldMkLst>
      </pc:sldChg>
      <pc:sldChg chg="del">
        <pc:chgData name="Thomas Stensitzki" userId="75cafe6b-2f2a-469b-85c4-eec3b9c972ba" providerId="ADAL" clId="{363DE228-8D93-47E2-A1D5-6CB8C68569A9}" dt="2021-04-11T10:12:37.717" v="252" actId="47"/>
        <pc:sldMkLst>
          <pc:docMk/>
          <pc:sldMk cId="425308375" sldId="400"/>
        </pc:sldMkLst>
      </pc:sldChg>
      <pc:sldChg chg="del">
        <pc:chgData name="Thomas Stensitzki" userId="75cafe6b-2f2a-469b-85c4-eec3b9c972ba" providerId="ADAL" clId="{363DE228-8D93-47E2-A1D5-6CB8C68569A9}" dt="2021-04-11T10:12:37.717" v="252" actId="47"/>
        <pc:sldMkLst>
          <pc:docMk/>
          <pc:sldMk cId="3556353505" sldId="402"/>
        </pc:sldMkLst>
      </pc:sldChg>
      <pc:sldChg chg="del">
        <pc:chgData name="Thomas Stensitzki" userId="75cafe6b-2f2a-469b-85c4-eec3b9c972ba" providerId="ADAL" clId="{363DE228-8D93-47E2-A1D5-6CB8C68569A9}" dt="2021-04-11T10:12:47.564" v="253" actId="47"/>
        <pc:sldMkLst>
          <pc:docMk/>
          <pc:sldMk cId="3957297632" sldId="403"/>
        </pc:sldMkLst>
      </pc:sldChg>
      <pc:sldChg chg="del">
        <pc:chgData name="Thomas Stensitzki" userId="75cafe6b-2f2a-469b-85c4-eec3b9c972ba" providerId="ADAL" clId="{363DE228-8D93-47E2-A1D5-6CB8C68569A9}" dt="2021-04-11T10:12:15.495" v="250" actId="47"/>
        <pc:sldMkLst>
          <pc:docMk/>
          <pc:sldMk cId="4270566703" sldId="404"/>
        </pc:sldMkLst>
      </pc:sldChg>
      <pc:sldChg chg="del">
        <pc:chgData name="Thomas Stensitzki" userId="75cafe6b-2f2a-469b-85c4-eec3b9c972ba" providerId="ADAL" clId="{363DE228-8D93-47E2-A1D5-6CB8C68569A9}" dt="2021-04-11T10:12:15.495" v="250" actId="47"/>
        <pc:sldMkLst>
          <pc:docMk/>
          <pc:sldMk cId="21006271" sldId="405"/>
        </pc:sldMkLst>
      </pc:sldChg>
      <pc:sldChg chg="del">
        <pc:chgData name="Thomas Stensitzki" userId="75cafe6b-2f2a-469b-85c4-eec3b9c972ba" providerId="ADAL" clId="{363DE228-8D93-47E2-A1D5-6CB8C68569A9}" dt="2021-04-11T10:12:15.495" v="250" actId="47"/>
        <pc:sldMkLst>
          <pc:docMk/>
          <pc:sldMk cId="550572939" sldId="406"/>
        </pc:sldMkLst>
      </pc:sldChg>
      <pc:sldChg chg="del">
        <pc:chgData name="Thomas Stensitzki" userId="75cafe6b-2f2a-469b-85c4-eec3b9c972ba" providerId="ADAL" clId="{363DE228-8D93-47E2-A1D5-6CB8C68569A9}" dt="2021-04-11T10:12:15.495" v="250" actId="47"/>
        <pc:sldMkLst>
          <pc:docMk/>
          <pc:sldMk cId="3064330710" sldId="407"/>
        </pc:sldMkLst>
      </pc:sldChg>
      <pc:sldChg chg="del">
        <pc:chgData name="Thomas Stensitzki" userId="75cafe6b-2f2a-469b-85c4-eec3b9c972ba" providerId="ADAL" clId="{363DE228-8D93-47E2-A1D5-6CB8C68569A9}" dt="2021-04-11T10:12:23.672" v="251" actId="47"/>
        <pc:sldMkLst>
          <pc:docMk/>
          <pc:sldMk cId="1323954105" sldId="408"/>
        </pc:sldMkLst>
      </pc:sldChg>
      <pc:sldChg chg="del">
        <pc:chgData name="Thomas Stensitzki" userId="75cafe6b-2f2a-469b-85c4-eec3b9c972ba" providerId="ADAL" clId="{363DE228-8D93-47E2-A1D5-6CB8C68569A9}" dt="2021-04-11T10:12:23.672" v="251" actId="47"/>
        <pc:sldMkLst>
          <pc:docMk/>
          <pc:sldMk cId="974386544" sldId="409"/>
        </pc:sldMkLst>
      </pc:sldChg>
      <pc:sldChg chg="del">
        <pc:chgData name="Thomas Stensitzki" userId="75cafe6b-2f2a-469b-85c4-eec3b9c972ba" providerId="ADAL" clId="{363DE228-8D93-47E2-A1D5-6CB8C68569A9}" dt="2021-04-11T10:12:23.672" v="251" actId="47"/>
        <pc:sldMkLst>
          <pc:docMk/>
          <pc:sldMk cId="179439695" sldId="410"/>
        </pc:sldMkLst>
      </pc:sldChg>
      <pc:sldChg chg="del">
        <pc:chgData name="Thomas Stensitzki" userId="75cafe6b-2f2a-469b-85c4-eec3b9c972ba" providerId="ADAL" clId="{363DE228-8D93-47E2-A1D5-6CB8C68569A9}" dt="2021-04-11T10:12:23.672" v="251" actId="47"/>
        <pc:sldMkLst>
          <pc:docMk/>
          <pc:sldMk cId="3385880885" sldId="411"/>
        </pc:sldMkLst>
      </pc:sldChg>
      <pc:sldChg chg="del">
        <pc:chgData name="Thomas Stensitzki" userId="75cafe6b-2f2a-469b-85c4-eec3b9c972ba" providerId="ADAL" clId="{363DE228-8D93-47E2-A1D5-6CB8C68569A9}" dt="2021-04-11T10:12:23.672" v="251" actId="47"/>
        <pc:sldMkLst>
          <pc:docMk/>
          <pc:sldMk cId="439447182" sldId="412"/>
        </pc:sldMkLst>
      </pc:sldChg>
      <pc:sldChg chg="del">
        <pc:chgData name="Thomas Stensitzki" userId="75cafe6b-2f2a-469b-85c4-eec3b9c972ba" providerId="ADAL" clId="{363DE228-8D93-47E2-A1D5-6CB8C68569A9}" dt="2021-04-11T10:12:37.717" v="252" actId="47"/>
        <pc:sldMkLst>
          <pc:docMk/>
          <pc:sldMk cId="2971012066" sldId="413"/>
        </pc:sldMkLst>
      </pc:sldChg>
      <pc:sldChg chg="del">
        <pc:chgData name="Thomas Stensitzki" userId="75cafe6b-2f2a-469b-85c4-eec3b9c972ba" providerId="ADAL" clId="{363DE228-8D93-47E2-A1D5-6CB8C68569A9}" dt="2021-04-11T10:12:37.717" v="252" actId="47"/>
        <pc:sldMkLst>
          <pc:docMk/>
          <pc:sldMk cId="1183984408" sldId="414"/>
        </pc:sldMkLst>
      </pc:sldChg>
      <pc:sldChg chg="del">
        <pc:chgData name="Thomas Stensitzki" userId="75cafe6b-2f2a-469b-85c4-eec3b9c972ba" providerId="ADAL" clId="{363DE228-8D93-47E2-A1D5-6CB8C68569A9}" dt="2021-04-11T10:12:37.717" v="252" actId="47"/>
        <pc:sldMkLst>
          <pc:docMk/>
          <pc:sldMk cId="1388017731" sldId="415"/>
        </pc:sldMkLst>
      </pc:sldChg>
      <pc:sldChg chg="del">
        <pc:chgData name="Thomas Stensitzki" userId="75cafe6b-2f2a-469b-85c4-eec3b9c972ba" providerId="ADAL" clId="{363DE228-8D93-47E2-A1D5-6CB8C68569A9}" dt="2021-04-11T10:12:37.717" v="252" actId="47"/>
        <pc:sldMkLst>
          <pc:docMk/>
          <pc:sldMk cId="1390187629" sldId="416"/>
        </pc:sldMkLst>
      </pc:sldChg>
      <pc:sldChg chg="del">
        <pc:chgData name="Thomas Stensitzki" userId="75cafe6b-2f2a-469b-85c4-eec3b9c972ba" providerId="ADAL" clId="{363DE228-8D93-47E2-A1D5-6CB8C68569A9}" dt="2021-04-11T10:12:37.717" v="252" actId="47"/>
        <pc:sldMkLst>
          <pc:docMk/>
          <pc:sldMk cId="3737910627" sldId="417"/>
        </pc:sldMkLst>
      </pc:sldChg>
      <pc:sldChg chg="del">
        <pc:chgData name="Thomas Stensitzki" userId="75cafe6b-2f2a-469b-85c4-eec3b9c972ba" providerId="ADAL" clId="{363DE228-8D93-47E2-A1D5-6CB8C68569A9}" dt="2021-04-11T10:12:37.717" v="252" actId="47"/>
        <pc:sldMkLst>
          <pc:docMk/>
          <pc:sldMk cId="1540827525" sldId="418"/>
        </pc:sldMkLst>
      </pc:sldChg>
      <pc:sldChg chg="del">
        <pc:chgData name="Thomas Stensitzki" userId="75cafe6b-2f2a-469b-85c4-eec3b9c972ba" providerId="ADAL" clId="{363DE228-8D93-47E2-A1D5-6CB8C68569A9}" dt="2021-04-11T10:12:47.564" v="253" actId="47"/>
        <pc:sldMkLst>
          <pc:docMk/>
          <pc:sldMk cId="2335610676" sldId="419"/>
        </pc:sldMkLst>
      </pc:sldChg>
      <pc:sldChg chg="del">
        <pc:chgData name="Thomas Stensitzki" userId="75cafe6b-2f2a-469b-85c4-eec3b9c972ba" providerId="ADAL" clId="{363DE228-8D93-47E2-A1D5-6CB8C68569A9}" dt="2021-04-11T10:12:47.564" v="253" actId="47"/>
        <pc:sldMkLst>
          <pc:docMk/>
          <pc:sldMk cId="1865896873" sldId="420"/>
        </pc:sldMkLst>
      </pc:sldChg>
      <pc:sldChg chg="del">
        <pc:chgData name="Thomas Stensitzki" userId="75cafe6b-2f2a-469b-85c4-eec3b9c972ba" providerId="ADAL" clId="{363DE228-8D93-47E2-A1D5-6CB8C68569A9}" dt="2021-04-11T10:12:47.564" v="253" actId="47"/>
        <pc:sldMkLst>
          <pc:docMk/>
          <pc:sldMk cId="1524395293" sldId="421"/>
        </pc:sldMkLst>
      </pc:sldChg>
      <pc:sldChg chg="del">
        <pc:chgData name="Thomas Stensitzki" userId="75cafe6b-2f2a-469b-85c4-eec3b9c972ba" providerId="ADAL" clId="{363DE228-8D93-47E2-A1D5-6CB8C68569A9}" dt="2021-04-11T10:12:47.564" v="253" actId="47"/>
        <pc:sldMkLst>
          <pc:docMk/>
          <pc:sldMk cId="1280545839" sldId="422"/>
        </pc:sldMkLst>
      </pc:sldChg>
      <pc:sldChg chg="del">
        <pc:chgData name="Thomas Stensitzki" userId="75cafe6b-2f2a-469b-85c4-eec3b9c972ba" providerId="ADAL" clId="{363DE228-8D93-47E2-A1D5-6CB8C68569A9}" dt="2021-04-11T10:12:47.564" v="253" actId="47"/>
        <pc:sldMkLst>
          <pc:docMk/>
          <pc:sldMk cId="3310606032" sldId="423"/>
        </pc:sldMkLst>
      </pc:sldChg>
      <pc:sldChg chg="del">
        <pc:chgData name="Thomas Stensitzki" userId="75cafe6b-2f2a-469b-85c4-eec3b9c972ba" providerId="ADAL" clId="{363DE228-8D93-47E2-A1D5-6CB8C68569A9}" dt="2021-04-11T10:12:47.564" v="253" actId="47"/>
        <pc:sldMkLst>
          <pc:docMk/>
          <pc:sldMk cId="2775711133" sldId="424"/>
        </pc:sldMkLst>
      </pc:sldChg>
      <pc:sldChg chg="del">
        <pc:chgData name="Thomas Stensitzki" userId="75cafe6b-2f2a-469b-85c4-eec3b9c972ba" providerId="ADAL" clId="{363DE228-8D93-47E2-A1D5-6CB8C68569A9}" dt="2021-04-11T10:12:47.564" v="253" actId="47"/>
        <pc:sldMkLst>
          <pc:docMk/>
          <pc:sldMk cId="1206553185" sldId="425"/>
        </pc:sldMkLst>
      </pc:sldChg>
      <pc:sldChg chg="add ord">
        <pc:chgData name="Thomas Stensitzki" userId="75cafe6b-2f2a-469b-85c4-eec3b9c972ba" providerId="ADAL" clId="{363DE228-8D93-47E2-A1D5-6CB8C68569A9}" dt="2021-04-11T10:05:13.963" v="65"/>
        <pc:sldMkLst>
          <pc:docMk/>
          <pc:sldMk cId="3890497020" sldId="426"/>
        </pc:sldMkLst>
      </pc:sldChg>
      <pc:sldChg chg="addSp delSp modSp add del mod chgLayout modNotesTx">
        <pc:chgData name="Thomas Stensitzki" userId="75cafe6b-2f2a-469b-85c4-eec3b9c972ba" providerId="ADAL" clId="{363DE228-8D93-47E2-A1D5-6CB8C68569A9}" dt="2021-04-13T15:59:43.896" v="2947" actId="27636"/>
        <pc:sldMkLst>
          <pc:docMk/>
          <pc:sldMk cId="1307627255" sldId="427"/>
        </pc:sldMkLst>
        <pc:spChg chg="mod ord">
          <ac:chgData name="Thomas Stensitzki" userId="75cafe6b-2f2a-469b-85c4-eec3b9c972ba" providerId="ADAL" clId="{363DE228-8D93-47E2-A1D5-6CB8C68569A9}" dt="2021-04-11T10:42:39.361" v="816" actId="700"/>
          <ac:spMkLst>
            <pc:docMk/>
            <pc:sldMk cId="1307627255" sldId="427"/>
            <ac:spMk id="2" creationId="{50183ADD-E6D0-4570-B5FB-F95BA9130DEC}"/>
          </ac:spMkLst>
        </pc:spChg>
        <pc:spChg chg="add mod ord">
          <ac:chgData name="Thomas Stensitzki" userId="75cafe6b-2f2a-469b-85c4-eec3b9c972ba" providerId="ADAL" clId="{363DE228-8D93-47E2-A1D5-6CB8C68569A9}" dt="2021-04-13T15:59:43.896" v="2947" actId="27636"/>
          <ac:spMkLst>
            <pc:docMk/>
            <pc:sldMk cId="1307627255" sldId="427"/>
            <ac:spMk id="4" creationId="{22414E82-0501-4D9C-BD26-C17C4F59F20E}"/>
          </ac:spMkLst>
        </pc:spChg>
        <pc:spChg chg="add del mod">
          <ac:chgData name="Thomas Stensitzki" userId="75cafe6b-2f2a-469b-85c4-eec3b9c972ba" providerId="ADAL" clId="{363DE228-8D93-47E2-A1D5-6CB8C68569A9}" dt="2021-04-11T10:42:35.186" v="815" actId="478"/>
          <ac:spMkLst>
            <pc:docMk/>
            <pc:sldMk cId="1307627255" sldId="427"/>
            <ac:spMk id="5" creationId="{937AE2D3-5993-4F10-8262-EC45EBE8933B}"/>
          </ac:spMkLst>
        </pc:spChg>
        <pc:picChg chg="del mod">
          <ac:chgData name="Thomas Stensitzki" userId="75cafe6b-2f2a-469b-85c4-eec3b9c972ba" providerId="ADAL" clId="{363DE228-8D93-47E2-A1D5-6CB8C68569A9}" dt="2021-04-11T10:14:55.954" v="301" actId="478"/>
          <ac:picMkLst>
            <pc:docMk/>
            <pc:sldMk cId="1307627255" sldId="427"/>
            <ac:picMk id="1026" creationId="{6F4D62F5-9A7A-4568-B0C8-37200F0AADF0}"/>
          </ac:picMkLst>
        </pc:picChg>
        <pc:picChg chg="mod">
          <ac:chgData name="Thomas Stensitzki" userId="75cafe6b-2f2a-469b-85c4-eec3b9c972ba" providerId="ADAL" clId="{363DE228-8D93-47E2-A1D5-6CB8C68569A9}" dt="2021-04-13T15:59:39.739" v="2945" actId="1076"/>
          <ac:picMkLst>
            <pc:docMk/>
            <pc:sldMk cId="1307627255" sldId="427"/>
            <ac:picMk id="4098" creationId="{E10E7EF9-2BD3-4FE4-ACFA-F552284841ED}"/>
          </ac:picMkLst>
        </pc:picChg>
      </pc:sldChg>
      <pc:sldChg chg="addSp">
        <pc:chgData name="Thomas Stensitzki" userId="75cafe6b-2f2a-469b-85c4-eec3b9c972ba" providerId="ADAL" clId="{363DE228-8D93-47E2-A1D5-6CB8C68569A9}" dt="2021-04-11T10:41:15.968" v="807"/>
        <pc:sldMkLst>
          <pc:docMk/>
          <pc:sldMk cId="3881097693" sldId="427"/>
        </pc:sldMkLst>
        <pc:picChg chg="add">
          <ac:chgData name="Thomas Stensitzki" userId="75cafe6b-2f2a-469b-85c4-eec3b9c972ba" providerId="ADAL" clId="{363DE228-8D93-47E2-A1D5-6CB8C68569A9}" dt="2021-04-11T10:41:15.968" v="807"/>
          <ac:picMkLst>
            <pc:docMk/>
            <pc:sldMk cId="3881097693" sldId="427"/>
            <ac:picMk id="4098" creationId="{E10E7EF9-2BD3-4FE4-ACFA-F552284841ED}"/>
          </ac:picMkLst>
        </pc:picChg>
      </pc:sldChg>
      <pc:sldChg chg="addSp modSp add del mod modNotesTx">
        <pc:chgData name="Thomas Stensitzki" userId="75cafe6b-2f2a-469b-85c4-eec3b9c972ba" providerId="ADAL" clId="{363DE228-8D93-47E2-A1D5-6CB8C68569A9}" dt="2021-04-11T12:37:57.319" v="2460" actId="1440"/>
        <pc:sldMkLst>
          <pc:docMk/>
          <pc:sldMk cId="2443006273" sldId="428"/>
        </pc:sldMkLst>
        <pc:spChg chg="mod">
          <ac:chgData name="Thomas Stensitzki" userId="75cafe6b-2f2a-469b-85c4-eec3b9c972ba" providerId="ADAL" clId="{363DE228-8D93-47E2-A1D5-6CB8C68569A9}" dt="2021-04-11T10:27:12.244" v="627"/>
          <ac:spMkLst>
            <pc:docMk/>
            <pc:sldMk cId="2443006273" sldId="428"/>
            <ac:spMk id="2" creationId="{11E5EEC8-6493-4BA0-8811-4A3F48FE62AF}"/>
          </ac:spMkLst>
        </pc:spChg>
        <pc:spChg chg="add mod">
          <ac:chgData name="Thomas Stensitzki" userId="75cafe6b-2f2a-469b-85c4-eec3b9c972ba" providerId="ADAL" clId="{363DE228-8D93-47E2-A1D5-6CB8C68569A9}" dt="2021-04-11T10:31:19.642" v="681" actId="6549"/>
          <ac:spMkLst>
            <pc:docMk/>
            <pc:sldMk cId="2443006273" sldId="428"/>
            <ac:spMk id="5" creationId="{6A8D1552-1696-486B-9964-CEA61DEFC042}"/>
          </ac:spMkLst>
        </pc:spChg>
        <pc:picChg chg="mod">
          <ac:chgData name="Thomas Stensitzki" userId="75cafe6b-2f2a-469b-85c4-eec3b9c972ba" providerId="ADAL" clId="{363DE228-8D93-47E2-A1D5-6CB8C68569A9}" dt="2021-04-11T12:37:57.319" v="2460" actId="1440"/>
          <ac:picMkLst>
            <pc:docMk/>
            <pc:sldMk cId="2443006273" sldId="428"/>
            <ac:picMk id="3074" creationId="{34C63600-63F4-4247-8C21-941F3DD71546}"/>
          </ac:picMkLst>
        </pc:picChg>
      </pc:sldChg>
      <pc:sldChg chg="addSp">
        <pc:chgData name="Thomas Stensitzki" userId="75cafe6b-2f2a-469b-85c4-eec3b9c972ba" providerId="ADAL" clId="{363DE228-8D93-47E2-A1D5-6CB8C68569A9}" dt="2021-04-11T10:27:22.852" v="628"/>
        <pc:sldMkLst>
          <pc:docMk/>
          <pc:sldMk cId="4115615431" sldId="428"/>
        </pc:sldMkLst>
        <pc:picChg chg="add">
          <ac:chgData name="Thomas Stensitzki" userId="75cafe6b-2f2a-469b-85c4-eec3b9c972ba" providerId="ADAL" clId="{363DE228-8D93-47E2-A1D5-6CB8C68569A9}" dt="2021-04-11T10:27:22.852" v="628"/>
          <ac:picMkLst>
            <pc:docMk/>
            <pc:sldMk cId="4115615431" sldId="428"/>
            <ac:picMk id="3074" creationId="{34C63600-63F4-4247-8C21-941F3DD71546}"/>
          </ac:picMkLst>
        </pc:picChg>
      </pc:sldChg>
      <pc:sldChg chg="addSp">
        <pc:chgData name="Thomas Stensitzki" userId="75cafe6b-2f2a-469b-85c4-eec3b9c972ba" providerId="ADAL" clId="{363DE228-8D93-47E2-A1D5-6CB8C68569A9}" dt="2021-04-11T10:16:41.322" v="337"/>
        <pc:sldMkLst>
          <pc:docMk/>
          <pc:sldMk cId="257568806" sldId="429"/>
        </pc:sldMkLst>
        <pc:picChg chg="add">
          <ac:chgData name="Thomas Stensitzki" userId="75cafe6b-2f2a-469b-85c4-eec3b9c972ba" providerId="ADAL" clId="{363DE228-8D93-47E2-A1D5-6CB8C68569A9}" dt="2021-04-11T10:16:41.322" v="337"/>
          <ac:picMkLst>
            <pc:docMk/>
            <pc:sldMk cId="257568806" sldId="429"/>
            <ac:picMk id="2050" creationId="{44379D87-0985-4BAA-A1C6-AD5BA2780059}"/>
          </ac:picMkLst>
        </pc:picChg>
      </pc:sldChg>
      <pc:sldChg chg="addSp delSp modSp add del mod">
        <pc:chgData name="Thomas Stensitzki" userId="75cafe6b-2f2a-469b-85c4-eec3b9c972ba" providerId="ADAL" clId="{363DE228-8D93-47E2-A1D5-6CB8C68569A9}" dt="2021-04-11T12:37:59.075" v="2461" actId="1440"/>
        <pc:sldMkLst>
          <pc:docMk/>
          <pc:sldMk cId="3040654567" sldId="429"/>
        </pc:sldMkLst>
        <pc:spChg chg="add mod">
          <ac:chgData name="Thomas Stensitzki" userId="75cafe6b-2f2a-469b-85c4-eec3b9c972ba" providerId="ADAL" clId="{363DE228-8D93-47E2-A1D5-6CB8C68569A9}" dt="2021-04-11T10:19:35.267" v="612" actId="20577"/>
          <ac:spMkLst>
            <pc:docMk/>
            <pc:sldMk cId="3040654567" sldId="429"/>
            <ac:spMk id="3" creationId="{66725B6B-F40C-4F81-ABCA-FC50364EDBC2}"/>
          </ac:spMkLst>
        </pc:spChg>
        <pc:spChg chg="add del">
          <ac:chgData name="Thomas Stensitzki" userId="75cafe6b-2f2a-469b-85c4-eec3b9c972ba" providerId="ADAL" clId="{363DE228-8D93-47E2-A1D5-6CB8C68569A9}" dt="2021-04-11T10:16:37.131" v="336" actId="22"/>
          <ac:spMkLst>
            <pc:docMk/>
            <pc:sldMk cId="3040654567" sldId="429"/>
            <ac:spMk id="5" creationId="{0C6DCA73-62BB-477D-863C-3DFE0A9D7608}"/>
          </ac:spMkLst>
        </pc:spChg>
        <pc:picChg chg="del">
          <ac:chgData name="Thomas Stensitzki" userId="75cafe6b-2f2a-469b-85c4-eec3b9c972ba" providerId="ADAL" clId="{363DE228-8D93-47E2-A1D5-6CB8C68569A9}" dt="2021-04-11T10:16:27.676" v="334" actId="478"/>
          <ac:picMkLst>
            <pc:docMk/>
            <pc:sldMk cId="3040654567" sldId="429"/>
            <ac:picMk id="1026" creationId="{043285E5-2210-4AFC-A5D8-BFCD39482712}"/>
          </ac:picMkLst>
        </pc:picChg>
        <pc:picChg chg="mod">
          <ac:chgData name="Thomas Stensitzki" userId="75cafe6b-2f2a-469b-85c4-eec3b9c972ba" providerId="ADAL" clId="{363DE228-8D93-47E2-A1D5-6CB8C68569A9}" dt="2021-04-11T12:37:59.075" v="2461" actId="1440"/>
          <ac:picMkLst>
            <pc:docMk/>
            <pc:sldMk cId="3040654567" sldId="429"/>
            <ac:picMk id="2050" creationId="{44379D87-0985-4BAA-A1C6-AD5BA2780059}"/>
          </ac:picMkLst>
        </pc:picChg>
      </pc:sldChg>
      <pc:sldChg chg="addSp modSp add mod chgLayout">
        <pc:chgData name="Thomas Stensitzki" userId="75cafe6b-2f2a-469b-85c4-eec3b9c972ba" providerId="ADAL" clId="{363DE228-8D93-47E2-A1D5-6CB8C68569A9}" dt="2021-04-11T10:50:10.484" v="1088" actId="20577"/>
        <pc:sldMkLst>
          <pc:docMk/>
          <pc:sldMk cId="4042123349" sldId="430"/>
        </pc:sldMkLst>
        <pc:spChg chg="mod ord">
          <ac:chgData name="Thomas Stensitzki" userId="75cafe6b-2f2a-469b-85c4-eec3b9c972ba" providerId="ADAL" clId="{363DE228-8D93-47E2-A1D5-6CB8C68569A9}" dt="2021-04-11T10:48:03.879" v="899" actId="700"/>
          <ac:spMkLst>
            <pc:docMk/>
            <pc:sldMk cId="4042123349" sldId="430"/>
            <ac:spMk id="2" creationId="{11E5EEC8-6493-4BA0-8811-4A3F48FE62AF}"/>
          </ac:spMkLst>
        </pc:spChg>
        <pc:spChg chg="add mod ord">
          <ac:chgData name="Thomas Stensitzki" userId="75cafe6b-2f2a-469b-85c4-eec3b9c972ba" providerId="ADAL" clId="{363DE228-8D93-47E2-A1D5-6CB8C68569A9}" dt="2021-04-11T10:50:10.484" v="1088" actId="20577"/>
          <ac:spMkLst>
            <pc:docMk/>
            <pc:sldMk cId="4042123349" sldId="430"/>
            <ac:spMk id="3" creationId="{C38F2182-44D9-4C66-929D-0A2EE829EF3E}"/>
          </ac:spMkLst>
        </pc:spChg>
      </pc:sldChg>
      <pc:sldChg chg="modSp add del mod modNotesTx">
        <pc:chgData name="Thomas Stensitzki" userId="75cafe6b-2f2a-469b-85c4-eec3b9c972ba" providerId="ADAL" clId="{363DE228-8D93-47E2-A1D5-6CB8C68569A9}" dt="2021-04-13T16:19:07.791" v="3796" actId="1076"/>
        <pc:sldMkLst>
          <pc:docMk/>
          <pc:sldMk cId="1699899763" sldId="431"/>
        </pc:sldMkLst>
        <pc:spChg chg="mod">
          <ac:chgData name="Thomas Stensitzki" userId="75cafe6b-2f2a-469b-85c4-eec3b9c972ba" providerId="ADAL" clId="{363DE228-8D93-47E2-A1D5-6CB8C68569A9}" dt="2021-04-11T10:51:40.680" v="1108"/>
          <ac:spMkLst>
            <pc:docMk/>
            <pc:sldMk cId="1699899763" sldId="431"/>
            <ac:spMk id="2" creationId="{50183ADD-E6D0-4570-B5FB-F95BA9130DEC}"/>
          </ac:spMkLst>
        </pc:spChg>
        <pc:picChg chg="mod">
          <ac:chgData name="Thomas Stensitzki" userId="75cafe6b-2f2a-469b-85c4-eec3b9c972ba" providerId="ADAL" clId="{363DE228-8D93-47E2-A1D5-6CB8C68569A9}" dt="2021-04-13T16:19:07.791" v="3796" actId="1076"/>
          <ac:picMkLst>
            <pc:docMk/>
            <pc:sldMk cId="1699899763" sldId="431"/>
            <ac:picMk id="5122" creationId="{82A7607B-48A8-4617-A3AC-D6ECE7081D09}"/>
          </ac:picMkLst>
        </pc:picChg>
      </pc:sldChg>
      <pc:sldChg chg="addSp delSp modSp add del mod chgLayout">
        <pc:chgData name="Thomas Stensitzki" userId="75cafe6b-2f2a-469b-85c4-eec3b9c972ba" providerId="ADAL" clId="{363DE228-8D93-47E2-A1D5-6CB8C68569A9}" dt="2021-04-11T10:29:44.337" v="658" actId="2696"/>
        <pc:sldMkLst>
          <pc:docMk/>
          <pc:sldMk cId="3240557133" sldId="431"/>
        </pc:sldMkLst>
        <pc:spChg chg="mod ord">
          <ac:chgData name="Thomas Stensitzki" userId="75cafe6b-2f2a-469b-85c4-eec3b9c972ba" providerId="ADAL" clId="{363DE228-8D93-47E2-A1D5-6CB8C68569A9}" dt="2021-04-11T10:28:22.183" v="634" actId="700"/>
          <ac:spMkLst>
            <pc:docMk/>
            <pc:sldMk cId="3240557133" sldId="431"/>
            <ac:spMk id="2" creationId="{11E5EEC8-6493-4BA0-8811-4A3F48FE62AF}"/>
          </ac:spMkLst>
        </pc:spChg>
        <pc:spChg chg="add mod ord">
          <ac:chgData name="Thomas Stensitzki" userId="75cafe6b-2f2a-469b-85c4-eec3b9c972ba" providerId="ADAL" clId="{363DE228-8D93-47E2-A1D5-6CB8C68569A9}" dt="2021-04-11T10:29:15.899" v="657" actId="20577"/>
          <ac:spMkLst>
            <pc:docMk/>
            <pc:sldMk cId="3240557133" sldId="431"/>
            <ac:spMk id="3" creationId="{45908EBD-EAC5-4CB4-94A5-D30E0B68152C}"/>
          </ac:spMkLst>
        </pc:spChg>
        <pc:picChg chg="del">
          <ac:chgData name="Thomas Stensitzki" userId="75cafe6b-2f2a-469b-85c4-eec3b9c972ba" providerId="ADAL" clId="{363DE228-8D93-47E2-A1D5-6CB8C68569A9}" dt="2021-04-11T10:28:18.495" v="633" actId="478"/>
          <ac:picMkLst>
            <pc:docMk/>
            <pc:sldMk cId="3240557133" sldId="431"/>
            <ac:picMk id="3074" creationId="{34C63600-63F4-4247-8C21-941F3DD71546}"/>
          </ac:picMkLst>
        </pc:picChg>
      </pc:sldChg>
      <pc:sldChg chg="addSp">
        <pc:chgData name="Thomas Stensitzki" userId="75cafe6b-2f2a-469b-85c4-eec3b9c972ba" providerId="ADAL" clId="{363DE228-8D93-47E2-A1D5-6CB8C68569A9}" dt="2021-04-11T10:51:45.946" v="1109"/>
        <pc:sldMkLst>
          <pc:docMk/>
          <pc:sldMk cId="3409143287" sldId="431"/>
        </pc:sldMkLst>
        <pc:picChg chg="add">
          <ac:chgData name="Thomas Stensitzki" userId="75cafe6b-2f2a-469b-85c4-eec3b9c972ba" providerId="ADAL" clId="{363DE228-8D93-47E2-A1D5-6CB8C68569A9}" dt="2021-04-11T10:51:45.946" v="1109"/>
          <ac:picMkLst>
            <pc:docMk/>
            <pc:sldMk cId="3409143287" sldId="431"/>
            <ac:picMk id="5122" creationId="{82A7607B-48A8-4617-A3AC-D6ECE7081D09}"/>
          </ac:picMkLst>
        </pc:picChg>
      </pc:sldChg>
      <pc:sldChg chg="addSp">
        <pc:chgData name="Thomas Stensitzki" userId="75cafe6b-2f2a-469b-85c4-eec3b9c972ba" providerId="ADAL" clId="{363DE228-8D93-47E2-A1D5-6CB8C68569A9}" dt="2021-04-11T12:39:11.246" v="2485"/>
        <pc:sldMkLst>
          <pc:docMk/>
          <pc:sldMk cId="3392416001" sldId="432"/>
        </pc:sldMkLst>
        <pc:picChg chg="add">
          <ac:chgData name="Thomas Stensitzki" userId="75cafe6b-2f2a-469b-85c4-eec3b9c972ba" providerId="ADAL" clId="{363DE228-8D93-47E2-A1D5-6CB8C68569A9}" dt="2021-04-11T12:39:11.246" v="2485"/>
          <ac:picMkLst>
            <pc:docMk/>
            <pc:sldMk cId="3392416001" sldId="432"/>
            <ac:picMk id="26626" creationId="{3663870A-A009-4064-85E8-BB1974DE3D4A}"/>
          </ac:picMkLst>
        </pc:picChg>
      </pc:sldChg>
      <pc:sldChg chg="addSp delSp modSp add del mod modNotesTx">
        <pc:chgData name="Thomas Stensitzki" userId="75cafe6b-2f2a-469b-85c4-eec3b9c972ba" providerId="ADAL" clId="{363DE228-8D93-47E2-A1D5-6CB8C68569A9}" dt="2021-04-13T16:14:23.877" v="3715" actId="1440"/>
        <pc:sldMkLst>
          <pc:docMk/>
          <pc:sldMk cId="3748413395" sldId="432"/>
        </pc:sldMkLst>
        <pc:spChg chg="mod">
          <ac:chgData name="Thomas Stensitzki" userId="75cafe6b-2f2a-469b-85c4-eec3b9c972ba" providerId="ADAL" clId="{363DE228-8D93-47E2-A1D5-6CB8C68569A9}" dt="2021-04-13T16:10:05.745" v="3472" actId="20577"/>
          <ac:spMkLst>
            <pc:docMk/>
            <pc:sldMk cId="3748413395" sldId="432"/>
            <ac:spMk id="2" creationId="{11E5EEC8-6493-4BA0-8811-4A3F48FE62AF}"/>
          </ac:spMkLst>
        </pc:spChg>
        <pc:spChg chg="add del">
          <ac:chgData name="Thomas Stensitzki" userId="75cafe6b-2f2a-469b-85c4-eec3b9c972ba" providerId="ADAL" clId="{363DE228-8D93-47E2-A1D5-6CB8C68569A9}" dt="2021-04-11T12:39:28.733" v="2490" actId="22"/>
          <ac:spMkLst>
            <pc:docMk/>
            <pc:sldMk cId="3748413395" sldId="432"/>
            <ac:spMk id="5" creationId="{A2968577-50C0-484C-8753-D556C4E05ECD}"/>
          </ac:spMkLst>
        </pc:spChg>
        <pc:picChg chg="mod">
          <ac:chgData name="Thomas Stensitzki" userId="75cafe6b-2f2a-469b-85c4-eec3b9c972ba" providerId="ADAL" clId="{363DE228-8D93-47E2-A1D5-6CB8C68569A9}" dt="2021-04-13T16:14:23.877" v="3715" actId="1440"/>
          <ac:picMkLst>
            <pc:docMk/>
            <pc:sldMk cId="3748413395" sldId="432"/>
            <ac:picMk id="26626" creationId="{3663870A-A009-4064-85E8-BB1974DE3D4A}"/>
          </ac:picMkLst>
        </pc:picChg>
      </pc:sldChg>
      <pc:sldChg chg="addSp modSp add del mod">
        <pc:chgData name="Thomas Stensitzki" userId="75cafe6b-2f2a-469b-85c4-eec3b9c972ba" providerId="ADAL" clId="{363DE228-8D93-47E2-A1D5-6CB8C68569A9}" dt="2021-04-13T16:24:25.524" v="3812" actId="1076"/>
        <pc:sldMkLst>
          <pc:docMk/>
          <pc:sldMk cId="2909965873" sldId="433"/>
        </pc:sldMkLst>
        <pc:spChg chg="mod">
          <ac:chgData name="Thomas Stensitzki" userId="75cafe6b-2f2a-469b-85c4-eec3b9c972ba" providerId="ADAL" clId="{363DE228-8D93-47E2-A1D5-6CB8C68569A9}" dt="2021-04-11T10:54:53.640" v="1145" actId="20577"/>
          <ac:spMkLst>
            <pc:docMk/>
            <pc:sldMk cId="2909965873" sldId="433"/>
            <ac:spMk id="2" creationId="{50183ADD-E6D0-4570-B5FB-F95BA9130DEC}"/>
          </ac:spMkLst>
        </pc:spChg>
        <pc:spChg chg="add mod">
          <ac:chgData name="Thomas Stensitzki" userId="75cafe6b-2f2a-469b-85c4-eec3b9c972ba" providerId="ADAL" clId="{363DE228-8D93-47E2-A1D5-6CB8C68569A9}" dt="2021-04-13T16:24:25.524" v="3812" actId="1076"/>
          <ac:spMkLst>
            <pc:docMk/>
            <pc:sldMk cId="2909965873" sldId="433"/>
            <ac:spMk id="3" creationId="{AD078534-9302-46DB-A5FB-C9704F4A8A12}"/>
          </ac:spMkLst>
        </pc:spChg>
        <pc:picChg chg="add mod">
          <ac:chgData name="Thomas Stensitzki" userId="75cafe6b-2f2a-469b-85c4-eec3b9c972ba" providerId="ADAL" clId="{363DE228-8D93-47E2-A1D5-6CB8C68569A9}" dt="2021-04-13T16:20:44.610" v="3805" actId="1076"/>
          <ac:picMkLst>
            <pc:docMk/>
            <pc:sldMk cId="2909965873" sldId="433"/>
            <ac:picMk id="4" creationId="{750D8E2A-B2B9-4C20-BCD6-22AA82D82ABF}"/>
          </ac:picMkLst>
        </pc:picChg>
        <pc:picChg chg="mod">
          <ac:chgData name="Thomas Stensitzki" userId="75cafe6b-2f2a-469b-85c4-eec3b9c972ba" providerId="ADAL" clId="{363DE228-8D93-47E2-A1D5-6CB8C68569A9}" dt="2021-04-13T16:20:46.926" v="3806" actId="1076"/>
          <ac:picMkLst>
            <pc:docMk/>
            <pc:sldMk cId="2909965873" sldId="433"/>
            <ac:picMk id="8194" creationId="{7555D992-F803-412F-81A8-785927F5F17C}"/>
          </ac:picMkLst>
        </pc:picChg>
      </pc:sldChg>
      <pc:sldChg chg="addSp">
        <pc:chgData name="Thomas Stensitzki" userId="75cafe6b-2f2a-469b-85c4-eec3b9c972ba" providerId="ADAL" clId="{363DE228-8D93-47E2-A1D5-6CB8C68569A9}" dt="2021-04-11T10:54:59.110" v="1146"/>
        <pc:sldMkLst>
          <pc:docMk/>
          <pc:sldMk cId="4177504589" sldId="433"/>
        </pc:sldMkLst>
        <pc:picChg chg="add">
          <ac:chgData name="Thomas Stensitzki" userId="75cafe6b-2f2a-469b-85c4-eec3b9c972ba" providerId="ADAL" clId="{363DE228-8D93-47E2-A1D5-6CB8C68569A9}" dt="2021-04-11T10:54:59.110" v="1146"/>
          <ac:picMkLst>
            <pc:docMk/>
            <pc:sldMk cId="4177504589" sldId="433"/>
            <ac:picMk id="8194" creationId="{7555D992-F803-412F-81A8-785927F5F17C}"/>
          </ac:picMkLst>
        </pc:picChg>
      </pc:sldChg>
      <pc:sldChg chg="delSp modSp add del">
        <pc:chgData name="Thomas Stensitzki" userId="75cafe6b-2f2a-469b-85c4-eec3b9c972ba" providerId="ADAL" clId="{363DE228-8D93-47E2-A1D5-6CB8C68569A9}" dt="2021-04-11T10:53:01.072" v="1126" actId="1440"/>
        <pc:sldMkLst>
          <pc:docMk/>
          <pc:sldMk cId="2687296234" sldId="434"/>
        </pc:sldMkLst>
        <pc:picChg chg="del">
          <ac:chgData name="Thomas Stensitzki" userId="75cafe6b-2f2a-469b-85c4-eec3b9c972ba" providerId="ADAL" clId="{363DE228-8D93-47E2-A1D5-6CB8C68569A9}" dt="2021-04-11T10:52:09.510" v="1114" actId="478"/>
          <ac:picMkLst>
            <pc:docMk/>
            <pc:sldMk cId="2687296234" sldId="434"/>
            <ac:picMk id="5122" creationId="{82A7607B-48A8-4617-A3AC-D6ECE7081D09}"/>
          </ac:picMkLst>
        </pc:picChg>
        <pc:picChg chg="mod">
          <ac:chgData name="Thomas Stensitzki" userId="75cafe6b-2f2a-469b-85c4-eec3b9c972ba" providerId="ADAL" clId="{363DE228-8D93-47E2-A1D5-6CB8C68569A9}" dt="2021-04-11T10:53:01.072" v="1126" actId="1440"/>
          <ac:picMkLst>
            <pc:docMk/>
            <pc:sldMk cId="2687296234" sldId="434"/>
            <ac:picMk id="6146" creationId="{92D81F6E-E9E8-423F-B476-C9A7B153E4F5}"/>
          </ac:picMkLst>
        </pc:picChg>
        <pc:picChg chg="mod">
          <ac:chgData name="Thomas Stensitzki" userId="75cafe6b-2f2a-469b-85c4-eec3b9c972ba" providerId="ADAL" clId="{363DE228-8D93-47E2-A1D5-6CB8C68569A9}" dt="2021-04-11T10:52:59.108" v="1125" actId="1440"/>
          <ac:picMkLst>
            <pc:docMk/>
            <pc:sldMk cId="2687296234" sldId="434"/>
            <ac:picMk id="7170" creationId="{13327137-1C18-483A-89C4-A6B02C1839BA}"/>
          </ac:picMkLst>
        </pc:picChg>
      </pc:sldChg>
      <pc:sldChg chg="addSp">
        <pc:chgData name="Thomas Stensitzki" userId="75cafe6b-2f2a-469b-85c4-eec3b9c972ba" providerId="ADAL" clId="{363DE228-8D93-47E2-A1D5-6CB8C68569A9}" dt="2021-04-11T10:52:13.159" v="1115"/>
        <pc:sldMkLst>
          <pc:docMk/>
          <pc:sldMk cId="2895350850" sldId="434"/>
        </pc:sldMkLst>
        <pc:picChg chg="add">
          <ac:chgData name="Thomas Stensitzki" userId="75cafe6b-2f2a-469b-85c4-eec3b9c972ba" providerId="ADAL" clId="{363DE228-8D93-47E2-A1D5-6CB8C68569A9}" dt="2021-04-11T10:52:13.159" v="1115"/>
          <ac:picMkLst>
            <pc:docMk/>
            <pc:sldMk cId="2895350850" sldId="434"/>
            <ac:picMk id="6146" creationId="{92D81F6E-E9E8-423F-B476-C9A7B153E4F5}"/>
          </ac:picMkLst>
        </pc:picChg>
      </pc:sldChg>
      <pc:sldChg chg="addSp">
        <pc:chgData name="Thomas Stensitzki" userId="75cafe6b-2f2a-469b-85c4-eec3b9c972ba" providerId="ADAL" clId="{363DE228-8D93-47E2-A1D5-6CB8C68569A9}" dt="2021-04-11T10:52:27" v="1119"/>
        <pc:sldMkLst>
          <pc:docMk/>
          <pc:sldMk cId="3634695529" sldId="434"/>
        </pc:sldMkLst>
        <pc:picChg chg="add">
          <ac:chgData name="Thomas Stensitzki" userId="75cafe6b-2f2a-469b-85c4-eec3b9c972ba" providerId="ADAL" clId="{363DE228-8D93-47E2-A1D5-6CB8C68569A9}" dt="2021-04-11T10:52:27" v="1119"/>
          <ac:picMkLst>
            <pc:docMk/>
            <pc:sldMk cId="3634695529" sldId="434"/>
            <ac:picMk id="7170" creationId="{13327137-1C18-483A-89C4-A6B02C1839BA}"/>
          </ac:picMkLst>
        </pc:picChg>
      </pc:sldChg>
      <pc:sldChg chg="addSp">
        <pc:chgData name="Thomas Stensitzki" userId="75cafe6b-2f2a-469b-85c4-eec3b9c972ba" providerId="ADAL" clId="{363DE228-8D93-47E2-A1D5-6CB8C68569A9}" dt="2021-04-11T11:04:49.791" v="1326"/>
        <pc:sldMkLst>
          <pc:docMk/>
          <pc:sldMk cId="887293857" sldId="435"/>
        </pc:sldMkLst>
        <pc:picChg chg="add">
          <ac:chgData name="Thomas Stensitzki" userId="75cafe6b-2f2a-469b-85c4-eec3b9c972ba" providerId="ADAL" clId="{363DE228-8D93-47E2-A1D5-6CB8C68569A9}" dt="2021-04-11T11:04:49.791" v="1326"/>
          <ac:picMkLst>
            <pc:docMk/>
            <pc:sldMk cId="887293857" sldId="435"/>
            <ac:picMk id="9218" creationId="{D3A02A13-26FD-41D8-B700-08CA3E901D2E}"/>
          </ac:picMkLst>
        </pc:picChg>
      </pc:sldChg>
      <pc:sldChg chg="modSp add del mod">
        <pc:chgData name="Thomas Stensitzki" userId="75cafe6b-2f2a-469b-85c4-eec3b9c972ba" providerId="ADAL" clId="{363DE228-8D93-47E2-A1D5-6CB8C68569A9}" dt="2021-04-11T11:05:09.825" v="1329" actId="1440"/>
        <pc:sldMkLst>
          <pc:docMk/>
          <pc:sldMk cId="3916441034" sldId="435"/>
        </pc:sldMkLst>
        <pc:spChg chg="mod">
          <ac:chgData name="Thomas Stensitzki" userId="75cafe6b-2f2a-469b-85c4-eec3b9c972ba" providerId="ADAL" clId="{363DE228-8D93-47E2-A1D5-6CB8C68569A9}" dt="2021-04-11T11:04:45.627" v="1325"/>
          <ac:spMkLst>
            <pc:docMk/>
            <pc:sldMk cId="3916441034" sldId="435"/>
            <ac:spMk id="2" creationId="{50183ADD-E6D0-4570-B5FB-F95BA9130DEC}"/>
          </ac:spMkLst>
        </pc:spChg>
        <pc:picChg chg="mod">
          <ac:chgData name="Thomas Stensitzki" userId="75cafe6b-2f2a-469b-85c4-eec3b9c972ba" providerId="ADAL" clId="{363DE228-8D93-47E2-A1D5-6CB8C68569A9}" dt="2021-04-11T11:05:09.825" v="1329" actId="1440"/>
          <ac:picMkLst>
            <pc:docMk/>
            <pc:sldMk cId="3916441034" sldId="435"/>
            <ac:picMk id="9218" creationId="{D3A02A13-26FD-41D8-B700-08CA3E901D2E}"/>
          </ac:picMkLst>
        </pc:picChg>
      </pc:sldChg>
      <pc:sldChg chg="modSp add del mod modNotesTx">
        <pc:chgData name="Thomas Stensitzki" userId="75cafe6b-2f2a-469b-85c4-eec3b9c972ba" providerId="ADAL" clId="{363DE228-8D93-47E2-A1D5-6CB8C68569A9}" dt="2021-04-11T10:59:00.719" v="1242" actId="47"/>
        <pc:sldMkLst>
          <pc:docMk/>
          <pc:sldMk cId="2634348727" sldId="436"/>
        </pc:sldMkLst>
        <pc:spChg chg="mod">
          <ac:chgData name="Thomas Stensitzki" userId="75cafe6b-2f2a-469b-85c4-eec3b9c972ba" providerId="ADAL" clId="{363DE228-8D93-47E2-A1D5-6CB8C68569A9}" dt="2021-04-11T10:57:37.157" v="1204" actId="14100"/>
          <ac:spMkLst>
            <pc:docMk/>
            <pc:sldMk cId="2634348727" sldId="436"/>
            <ac:spMk id="2" creationId="{909DC09D-B9A6-4493-9A72-1CA7ECB1F5CA}"/>
          </ac:spMkLst>
        </pc:spChg>
        <pc:spChg chg="mod">
          <ac:chgData name="Thomas Stensitzki" userId="75cafe6b-2f2a-469b-85c4-eec3b9c972ba" providerId="ADAL" clId="{363DE228-8D93-47E2-A1D5-6CB8C68569A9}" dt="2021-04-11T10:58:42.621" v="1241" actId="108"/>
          <ac:spMkLst>
            <pc:docMk/>
            <pc:sldMk cId="2634348727" sldId="436"/>
            <ac:spMk id="5" creationId="{C24DACB5-1BEC-4C86-9652-BAFD8DE56FEF}"/>
          </ac:spMkLst>
        </pc:spChg>
      </pc:sldChg>
      <pc:sldChg chg="modSp add del mod">
        <pc:chgData name="Thomas Stensitzki" userId="75cafe6b-2f2a-469b-85c4-eec3b9c972ba" providerId="ADAL" clId="{363DE228-8D93-47E2-A1D5-6CB8C68569A9}" dt="2021-04-11T12:44:24.984" v="2516" actId="1076"/>
        <pc:sldMkLst>
          <pc:docMk/>
          <pc:sldMk cId="2665106704" sldId="437"/>
        </pc:sldMkLst>
        <pc:spChg chg="mod">
          <ac:chgData name="Thomas Stensitzki" userId="75cafe6b-2f2a-469b-85c4-eec3b9c972ba" providerId="ADAL" clId="{363DE228-8D93-47E2-A1D5-6CB8C68569A9}" dt="2021-04-11T12:44:17.106" v="2513"/>
          <ac:spMkLst>
            <pc:docMk/>
            <pc:sldMk cId="2665106704" sldId="437"/>
            <ac:spMk id="2" creationId="{11E5EEC8-6493-4BA0-8811-4A3F48FE62AF}"/>
          </ac:spMkLst>
        </pc:spChg>
        <pc:picChg chg="mod">
          <ac:chgData name="Thomas Stensitzki" userId="75cafe6b-2f2a-469b-85c4-eec3b9c972ba" providerId="ADAL" clId="{363DE228-8D93-47E2-A1D5-6CB8C68569A9}" dt="2021-04-11T12:44:24.984" v="2516" actId="1076"/>
          <ac:picMkLst>
            <pc:docMk/>
            <pc:sldMk cId="2665106704" sldId="437"/>
            <ac:picMk id="27650" creationId="{FD39F129-7796-4810-9C7D-E4C220E4CF67}"/>
          </ac:picMkLst>
        </pc:picChg>
      </pc:sldChg>
      <pc:sldChg chg="addSp">
        <pc:chgData name="Thomas Stensitzki" userId="75cafe6b-2f2a-469b-85c4-eec3b9c972ba" providerId="ADAL" clId="{363DE228-8D93-47E2-A1D5-6CB8C68569A9}" dt="2021-04-11T12:44:22.143" v="2514"/>
        <pc:sldMkLst>
          <pc:docMk/>
          <pc:sldMk cId="4058580615" sldId="437"/>
        </pc:sldMkLst>
        <pc:picChg chg="add">
          <ac:chgData name="Thomas Stensitzki" userId="75cafe6b-2f2a-469b-85c4-eec3b9c972ba" providerId="ADAL" clId="{363DE228-8D93-47E2-A1D5-6CB8C68569A9}" dt="2021-04-11T12:44:22.143" v="2514"/>
          <ac:picMkLst>
            <pc:docMk/>
            <pc:sldMk cId="4058580615" sldId="437"/>
            <ac:picMk id="27650" creationId="{FD39F129-7796-4810-9C7D-E4C220E4CF67}"/>
          </ac:picMkLst>
        </pc:picChg>
      </pc:sldChg>
      <pc:sldChg chg="modSp add mod ord modNotesTx">
        <pc:chgData name="Thomas Stensitzki" userId="75cafe6b-2f2a-469b-85c4-eec3b9c972ba" providerId="ADAL" clId="{363DE228-8D93-47E2-A1D5-6CB8C68569A9}" dt="2021-04-13T16:04:47.051" v="3178" actId="20577"/>
        <pc:sldMkLst>
          <pc:docMk/>
          <pc:sldMk cId="1968010775" sldId="438"/>
        </pc:sldMkLst>
        <pc:spChg chg="mod">
          <ac:chgData name="Thomas Stensitzki" userId="75cafe6b-2f2a-469b-85c4-eec3b9c972ba" providerId="ADAL" clId="{363DE228-8D93-47E2-A1D5-6CB8C68569A9}" dt="2021-04-13T16:04:47.051" v="3178" actId="20577"/>
          <ac:spMkLst>
            <pc:docMk/>
            <pc:sldMk cId="1968010775" sldId="438"/>
            <ac:spMk id="5" creationId="{C24DACB5-1BEC-4C86-9652-BAFD8DE56FEF}"/>
          </ac:spMkLst>
        </pc:spChg>
      </pc:sldChg>
      <pc:sldChg chg="modSp add mod ord modNotesTx">
        <pc:chgData name="Thomas Stensitzki" userId="75cafe6b-2f2a-469b-85c4-eec3b9c972ba" providerId="ADAL" clId="{363DE228-8D93-47E2-A1D5-6CB8C68569A9}" dt="2021-04-13T16:13:41.313" v="3660" actId="6549"/>
        <pc:sldMkLst>
          <pc:docMk/>
          <pc:sldMk cId="2987264023" sldId="439"/>
        </pc:sldMkLst>
        <pc:spChg chg="mod">
          <ac:chgData name="Thomas Stensitzki" userId="75cafe6b-2f2a-469b-85c4-eec3b9c972ba" providerId="ADAL" clId="{363DE228-8D93-47E2-A1D5-6CB8C68569A9}" dt="2021-04-13T16:12:56.672" v="3595" actId="14100"/>
          <ac:spMkLst>
            <pc:docMk/>
            <pc:sldMk cId="2987264023" sldId="439"/>
            <ac:spMk id="2" creationId="{909DC09D-B9A6-4493-9A72-1CA7ECB1F5CA}"/>
          </ac:spMkLst>
        </pc:spChg>
        <pc:spChg chg="mod">
          <ac:chgData name="Thomas Stensitzki" userId="75cafe6b-2f2a-469b-85c4-eec3b9c972ba" providerId="ADAL" clId="{363DE228-8D93-47E2-A1D5-6CB8C68569A9}" dt="2021-04-13T16:08:44.443" v="3468" actId="20577"/>
          <ac:spMkLst>
            <pc:docMk/>
            <pc:sldMk cId="2987264023" sldId="439"/>
            <ac:spMk id="5" creationId="{C24DACB5-1BEC-4C86-9652-BAFD8DE56FEF}"/>
          </ac:spMkLst>
        </pc:spChg>
      </pc:sldChg>
      <pc:sldChg chg="addSp delSp modSp add del mod modNotesTx">
        <pc:chgData name="Thomas Stensitzki" userId="75cafe6b-2f2a-469b-85c4-eec3b9c972ba" providerId="ADAL" clId="{363DE228-8D93-47E2-A1D5-6CB8C68569A9}" dt="2021-04-11T12:37:45.059" v="2458" actId="1440"/>
        <pc:sldMkLst>
          <pc:docMk/>
          <pc:sldMk cId="1174508103" sldId="440"/>
        </pc:sldMkLst>
        <pc:spChg chg="mod">
          <ac:chgData name="Thomas Stensitzki" userId="75cafe6b-2f2a-469b-85c4-eec3b9c972ba" providerId="ADAL" clId="{363DE228-8D93-47E2-A1D5-6CB8C68569A9}" dt="2021-04-11T11:07:20.765" v="1344"/>
          <ac:spMkLst>
            <pc:docMk/>
            <pc:sldMk cId="1174508103" sldId="440"/>
            <ac:spMk id="2" creationId="{50183ADD-E6D0-4570-B5FB-F95BA9130DEC}"/>
          </ac:spMkLst>
        </pc:spChg>
        <pc:spChg chg="add del">
          <ac:chgData name="Thomas Stensitzki" userId="75cafe6b-2f2a-469b-85c4-eec3b9c972ba" providerId="ADAL" clId="{363DE228-8D93-47E2-A1D5-6CB8C68569A9}" dt="2021-04-11T11:08:34.453" v="1354" actId="478"/>
          <ac:spMkLst>
            <pc:docMk/>
            <pc:sldMk cId="1174508103" sldId="440"/>
            <ac:spMk id="5" creationId="{5C1E7465-D3BE-4DAF-94E7-7205D4418D86}"/>
          </ac:spMkLst>
        </pc:spChg>
        <pc:picChg chg="mod">
          <ac:chgData name="Thomas Stensitzki" userId="75cafe6b-2f2a-469b-85c4-eec3b9c972ba" providerId="ADAL" clId="{363DE228-8D93-47E2-A1D5-6CB8C68569A9}" dt="2021-04-11T12:37:45.059" v="2458" actId="1440"/>
          <ac:picMkLst>
            <pc:docMk/>
            <pc:sldMk cId="1174508103" sldId="440"/>
            <ac:picMk id="10242" creationId="{0282E682-DF59-4945-9355-C607E45806E4}"/>
          </ac:picMkLst>
        </pc:picChg>
      </pc:sldChg>
      <pc:sldChg chg="addSp">
        <pc:chgData name="Thomas Stensitzki" userId="75cafe6b-2f2a-469b-85c4-eec3b9c972ba" providerId="ADAL" clId="{363DE228-8D93-47E2-A1D5-6CB8C68569A9}" dt="2021-04-11T11:07:47.962" v="1345"/>
        <pc:sldMkLst>
          <pc:docMk/>
          <pc:sldMk cId="2499793211" sldId="440"/>
        </pc:sldMkLst>
        <pc:picChg chg="add">
          <ac:chgData name="Thomas Stensitzki" userId="75cafe6b-2f2a-469b-85c4-eec3b9c972ba" providerId="ADAL" clId="{363DE228-8D93-47E2-A1D5-6CB8C68569A9}" dt="2021-04-11T11:07:47.962" v="1345"/>
          <ac:picMkLst>
            <pc:docMk/>
            <pc:sldMk cId="2499793211" sldId="440"/>
            <ac:picMk id="10242" creationId="{0282E682-DF59-4945-9355-C607E45806E4}"/>
          </ac:picMkLst>
        </pc:picChg>
      </pc:sldChg>
      <pc:sldChg chg="addSp">
        <pc:chgData name="Thomas Stensitzki" userId="75cafe6b-2f2a-469b-85c4-eec3b9c972ba" providerId="ADAL" clId="{363DE228-8D93-47E2-A1D5-6CB8C68569A9}" dt="2021-04-11T11:13:54.324" v="1471"/>
        <pc:sldMkLst>
          <pc:docMk/>
          <pc:sldMk cId="260459853" sldId="441"/>
        </pc:sldMkLst>
        <pc:picChg chg="add">
          <ac:chgData name="Thomas Stensitzki" userId="75cafe6b-2f2a-469b-85c4-eec3b9c972ba" providerId="ADAL" clId="{363DE228-8D93-47E2-A1D5-6CB8C68569A9}" dt="2021-04-11T11:13:54.324" v="1471"/>
          <ac:picMkLst>
            <pc:docMk/>
            <pc:sldMk cId="260459853" sldId="441"/>
            <ac:picMk id="13314" creationId="{84B9686C-48C0-45C9-AD07-90660856CC97}"/>
          </ac:picMkLst>
        </pc:picChg>
      </pc:sldChg>
      <pc:sldChg chg="addSp modSp add del mod">
        <pc:chgData name="Thomas Stensitzki" userId="75cafe6b-2f2a-469b-85c4-eec3b9c972ba" providerId="ADAL" clId="{363DE228-8D93-47E2-A1D5-6CB8C68569A9}" dt="2021-04-13T16:27:37.624" v="3871" actId="14100"/>
        <pc:sldMkLst>
          <pc:docMk/>
          <pc:sldMk cId="1134792597" sldId="441"/>
        </pc:sldMkLst>
        <pc:spChg chg="mod">
          <ac:chgData name="Thomas Stensitzki" userId="75cafe6b-2f2a-469b-85c4-eec3b9c972ba" providerId="ADAL" clId="{363DE228-8D93-47E2-A1D5-6CB8C68569A9}" dt="2021-04-11T11:13:50.672" v="1470"/>
          <ac:spMkLst>
            <pc:docMk/>
            <pc:sldMk cId="1134792597" sldId="441"/>
            <ac:spMk id="2" creationId="{50183ADD-E6D0-4570-B5FB-F95BA9130DEC}"/>
          </ac:spMkLst>
        </pc:spChg>
        <pc:spChg chg="add mod">
          <ac:chgData name="Thomas Stensitzki" userId="75cafe6b-2f2a-469b-85c4-eec3b9c972ba" providerId="ADAL" clId="{363DE228-8D93-47E2-A1D5-6CB8C68569A9}" dt="2021-04-13T16:27:37.624" v="3871" actId="14100"/>
          <ac:spMkLst>
            <pc:docMk/>
            <pc:sldMk cId="1134792597" sldId="441"/>
            <ac:spMk id="3" creationId="{C5673F5D-A124-49F9-A94A-8B2D2411BE61}"/>
          </ac:spMkLst>
        </pc:spChg>
        <pc:picChg chg="mod">
          <ac:chgData name="Thomas Stensitzki" userId="75cafe6b-2f2a-469b-85c4-eec3b9c972ba" providerId="ADAL" clId="{363DE228-8D93-47E2-A1D5-6CB8C68569A9}" dt="2021-04-13T16:26:40.571" v="3865" actId="1036"/>
          <ac:picMkLst>
            <pc:docMk/>
            <pc:sldMk cId="1134792597" sldId="441"/>
            <ac:picMk id="13314" creationId="{84B9686C-48C0-45C9-AD07-90660856CC97}"/>
          </ac:picMkLst>
        </pc:picChg>
      </pc:sldChg>
      <pc:sldChg chg="addSp">
        <pc:chgData name="Thomas Stensitzki" userId="75cafe6b-2f2a-469b-85c4-eec3b9c972ba" providerId="ADAL" clId="{363DE228-8D93-47E2-A1D5-6CB8C68569A9}" dt="2021-04-11T11:08:38.735" v="1356"/>
        <pc:sldMkLst>
          <pc:docMk/>
          <pc:sldMk cId="429761498" sldId="442"/>
        </pc:sldMkLst>
        <pc:picChg chg="add">
          <ac:chgData name="Thomas Stensitzki" userId="75cafe6b-2f2a-469b-85c4-eec3b9c972ba" providerId="ADAL" clId="{363DE228-8D93-47E2-A1D5-6CB8C68569A9}" dt="2021-04-11T11:08:38.735" v="1356"/>
          <ac:picMkLst>
            <pc:docMk/>
            <pc:sldMk cId="429761498" sldId="442"/>
            <ac:picMk id="11266" creationId="{960DDDFF-56CC-481E-9B48-90E1A58D7A39}"/>
          </ac:picMkLst>
        </pc:picChg>
      </pc:sldChg>
      <pc:sldChg chg="addSp">
        <pc:chgData name="Thomas Stensitzki" userId="75cafe6b-2f2a-469b-85c4-eec3b9c972ba" providerId="ADAL" clId="{363DE228-8D93-47E2-A1D5-6CB8C68569A9}" dt="2021-04-11T11:09:45.179" v="1361"/>
        <pc:sldMkLst>
          <pc:docMk/>
          <pc:sldMk cId="1411663160" sldId="442"/>
        </pc:sldMkLst>
        <pc:picChg chg="add">
          <ac:chgData name="Thomas Stensitzki" userId="75cafe6b-2f2a-469b-85c4-eec3b9c972ba" providerId="ADAL" clId="{363DE228-8D93-47E2-A1D5-6CB8C68569A9}" dt="2021-04-11T11:09:45.179" v="1361"/>
          <ac:picMkLst>
            <pc:docMk/>
            <pc:sldMk cId="1411663160" sldId="442"/>
            <ac:picMk id="12290" creationId="{01009F62-B242-48CC-8117-02C2E562F017}"/>
          </ac:picMkLst>
        </pc:picChg>
      </pc:sldChg>
      <pc:sldChg chg="delSp modSp add del mod">
        <pc:chgData name="Thomas Stensitzki" userId="75cafe6b-2f2a-469b-85c4-eec3b9c972ba" providerId="ADAL" clId="{363DE228-8D93-47E2-A1D5-6CB8C68569A9}" dt="2021-04-13T16:26:31.793" v="3849" actId="1035"/>
        <pc:sldMkLst>
          <pc:docMk/>
          <pc:sldMk cId="3082151148" sldId="442"/>
        </pc:sldMkLst>
        <pc:spChg chg="del">
          <ac:chgData name="Thomas Stensitzki" userId="75cafe6b-2f2a-469b-85c4-eec3b9c972ba" providerId="ADAL" clId="{363DE228-8D93-47E2-A1D5-6CB8C68569A9}" dt="2021-04-11T11:08:37.412" v="1355" actId="478"/>
          <ac:spMkLst>
            <pc:docMk/>
            <pc:sldMk cId="3082151148" sldId="442"/>
            <ac:spMk id="5" creationId="{5C1E7465-D3BE-4DAF-94E7-7205D4418D86}"/>
          </ac:spMkLst>
        </pc:spChg>
        <pc:picChg chg="del">
          <ac:chgData name="Thomas Stensitzki" userId="75cafe6b-2f2a-469b-85c4-eec3b9c972ba" providerId="ADAL" clId="{363DE228-8D93-47E2-A1D5-6CB8C68569A9}" dt="2021-04-11T11:08:25.034" v="1353" actId="478"/>
          <ac:picMkLst>
            <pc:docMk/>
            <pc:sldMk cId="3082151148" sldId="442"/>
            <ac:picMk id="10242" creationId="{0282E682-DF59-4945-9355-C607E45806E4}"/>
          </ac:picMkLst>
        </pc:picChg>
        <pc:picChg chg="mod">
          <ac:chgData name="Thomas Stensitzki" userId="75cafe6b-2f2a-469b-85c4-eec3b9c972ba" providerId="ADAL" clId="{363DE228-8D93-47E2-A1D5-6CB8C68569A9}" dt="2021-04-13T16:26:31.793" v="3849" actId="1035"/>
          <ac:picMkLst>
            <pc:docMk/>
            <pc:sldMk cId="3082151148" sldId="442"/>
            <ac:picMk id="11266" creationId="{960DDDFF-56CC-481E-9B48-90E1A58D7A39}"/>
          </ac:picMkLst>
        </pc:picChg>
        <pc:picChg chg="mod">
          <ac:chgData name="Thomas Stensitzki" userId="75cafe6b-2f2a-469b-85c4-eec3b9c972ba" providerId="ADAL" clId="{363DE228-8D93-47E2-A1D5-6CB8C68569A9}" dt="2021-04-13T16:26:27.473" v="3838" actId="1036"/>
          <ac:picMkLst>
            <pc:docMk/>
            <pc:sldMk cId="3082151148" sldId="442"/>
            <ac:picMk id="12290" creationId="{01009F62-B242-48CC-8117-02C2E562F017}"/>
          </ac:picMkLst>
        </pc:picChg>
      </pc:sldChg>
      <pc:sldChg chg="addSp modSp add del mod chgLayout">
        <pc:chgData name="Thomas Stensitzki" userId="75cafe6b-2f2a-469b-85c4-eec3b9c972ba" providerId="ADAL" clId="{363DE228-8D93-47E2-A1D5-6CB8C68569A9}" dt="2021-04-13T16:30:27.207" v="3874" actId="1076"/>
        <pc:sldMkLst>
          <pc:docMk/>
          <pc:sldMk cId="2894310663" sldId="443"/>
        </pc:sldMkLst>
        <pc:spChg chg="mod ord">
          <ac:chgData name="Thomas Stensitzki" userId="75cafe6b-2f2a-469b-85c4-eec3b9c972ba" providerId="ADAL" clId="{363DE228-8D93-47E2-A1D5-6CB8C68569A9}" dt="2021-04-11T12:16:22.638" v="1734" actId="700"/>
          <ac:spMkLst>
            <pc:docMk/>
            <pc:sldMk cId="2894310663" sldId="443"/>
            <ac:spMk id="2" creationId="{50183ADD-E6D0-4570-B5FB-F95BA9130DEC}"/>
          </ac:spMkLst>
        </pc:spChg>
        <pc:spChg chg="add mod ord">
          <ac:chgData name="Thomas Stensitzki" userId="75cafe6b-2f2a-469b-85c4-eec3b9c972ba" providerId="ADAL" clId="{363DE228-8D93-47E2-A1D5-6CB8C68569A9}" dt="2021-04-11T12:17:43.883" v="1766" actId="20577"/>
          <ac:spMkLst>
            <pc:docMk/>
            <pc:sldMk cId="2894310663" sldId="443"/>
            <ac:spMk id="3" creationId="{BA26520B-182E-4663-8494-7C118FD95DC0}"/>
          </ac:spMkLst>
        </pc:spChg>
        <pc:spChg chg="add mod">
          <ac:chgData name="Thomas Stensitzki" userId="75cafe6b-2f2a-469b-85c4-eec3b9c972ba" providerId="ADAL" clId="{363DE228-8D93-47E2-A1D5-6CB8C68569A9}" dt="2021-04-11T12:18:18.284" v="1772" actId="1076"/>
          <ac:spMkLst>
            <pc:docMk/>
            <pc:sldMk cId="2894310663" sldId="443"/>
            <ac:spMk id="6" creationId="{092F3A9E-3C85-42E7-AAE2-570492847E53}"/>
          </ac:spMkLst>
        </pc:spChg>
        <pc:picChg chg="mod">
          <ac:chgData name="Thomas Stensitzki" userId="75cafe6b-2f2a-469b-85c4-eec3b9c972ba" providerId="ADAL" clId="{363DE228-8D93-47E2-A1D5-6CB8C68569A9}" dt="2021-04-13T16:30:27.207" v="3874" actId="1076"/>
          <ac:picMkLst>
            <pc:docMk/>
            <pc:sldMk cId="2894310663" sldId="443"/>
            <ac:picMk id="14338" creationId="{C8543E28-7205-4AC6-A54D-0064BA5D8A10}"/>
          </ac:picMkLst>
        </pc:picChg>
      </pc:sldChg>
      <pc:sldChg chg="addSp">
        <pc:chgData name="Thomas Stensitzki" userId="75cafe6b-2f2a-469b-85c4-eec3b9c972ba" providerId="ADAL" clId="{363DE228-8D93-47E2-A1D5-6CB8C68569A9}" dt="2021-04-11T12:16:02.719" v="1730"/>
        <pc:sldMkLst>
          <pc:docMk/>
          <pc:sldMk cId="3726450046" sldId="443"/>
        </pc:sldMkLst>
        <pc:picChg chg="add">
          <ac:chgData name="Thomas Stensitzki" userId="75cafe6b-2f2a-469b-85c4-eec3b9c972ba" providerId="ADAL" clId="{363DE228-8D93-47E2-A1D5-6CB8C68569A9}" dt="2021-04-11T12:16:02.719" v="1730"/>
          <ac:picMkLst>
            <pc:docMk/>
            <pc:sldMk cId="3726450046" sldId="443"/>
            <ac:picMk id="14338" creationId="{C8543E28-7205-4AC6-A54D-0064BA5D8A10}"/>
          </ac:picMkLst>
        </pc:picChg>
      </pc:sldChg>
      <pc:sldChg chg="addSp delSp modSp add mod chgLayout">
        <pc:chgData name="Thomas Stensitzki" userId="75cafe6b-2f2a-469b-85c4-eec3b9c972ba" providerId="ADAL" clId="{363DE228-8D93-47E2-A1D5-6CB8C68569A9}" dt="2021-04-13T16:29:49.374" v="3873" actId="113"/>
        <pc:sldMkLst>
          <pc:docMk/>
          <pc:sldMk cId="625199879" sldId="444"/>
        </pc:sldMkLst>
        <pc:spChg chg="mod ord">
          <ac:chgData name="Thomas Stensitzki" userId="75cafe6b-2f2a-469b-85c4-eec3b9c972ba" providerId="ADAL" clId="{363DE228-8D93-47E2-A1D5-6CB8C68569A9}" dt="2021-04-11T11:14:42.862" v="1477" actId="700"/>
          <ac:spMkLst>
            <pc:docMk/>
            <pc:sldMk cId="625199879" sldId="444"/>
            <ac:spMk id="2" creationId="{50183ADD-E6D0-4570-B5FB-F95BA9130DEC}"/>
          </ac:spMkLst>
        </pc:spChg>
        <pc:spChg chg="add del mod ord">
          <ac:chgData name="Thomas Stensitzki" userId="75cafe6b-2f2a-469b-85c4-eec3b9c972ba" providerId="ADAL" clId="{363DE228-8D93-47E2-A1D5-6CB8C68569A9}" dt="2021-04-11T11:15:02.313" v="1478" actId="3680"/>
          <ac:spMkLst>
            <pc:docMk/>
            <pc:sldMk cId="625199879" sldId="444"/>
            <ac:spMk id="3" creationId="{78D8FCD1-D8DB-4D60-859C-7265AD172D70}"/>
          </ac:spMkLst>
        </pc:spChg>
        <pc:graphicFrameChg chg="add mod ord modGraphic">
          <ac:chgData name="Thomas Stensitzki" userId="75cafe6b-2f2a-469b-85c4-eec3b9c972ba" providerId="ADAL" clId="{363DE228-8D93-47E2-A1D5-6CB8C68569A9}" dt="2021-04-13T16:29:49.374" v="3873" actId="113"/>
          <ac:graphicFrameMkLst>
            <pc:docMk/>
            <pc:sldMk cId="625199879" sldId="444"/>
            <ac:graphicFrameMk id="4" creationId="{0F22A601-A9C9-4363-ABFD-8ED7802B0289}"/>
          </ac:graphicFrameMkLst>
        </pc:graphicFrameChg>
        <pc:picChg chg="del">
          <ac:chgData name="Thomas Stensitzki" userId="75cafe6b-2f2a-469b-85c4-eec3b9c972ba" providerId="ADAL" clId="{363DE228-8D93-47E2-A1D5-6CB8C68569A9}" dt="2021-04-11T11:14:38.490" v="1476" actId="478"/>
          <ac:picMkLst>
            <pc:docMk/>
            <pc:sldMk cId="625199879" sldId="444"/>
            <ac:picMk id="13314" creationId="{84B9686C-48C0-45C9-AD07-90660856CC97}"/>
          </ac:picMkLst>
        </pc:picChg>
      </pc:sldChg>
      <pc:sldChg chg="modSp add del mod">
        <pc:chgData name="Thomas Stensitzki" userId="75cafe6b-2f2a-469b-85c4-eec3b9c972ba" providerId="ADAL" clId="{363DE228-8D93-47E2-A1D5-6CB8C68569A9}" dt="2021-04-11T12:37:35.160" v="2453" actId="1440"/>
        <pc:sldMkLst>
          <pc:docMk/>
          <pc:sldMk cId="1296016441" sldId="445"/>
        </pc:sldMkLst>
        <pc:spChg chg="mod">
          <ac:chgData name="Thomas Stensitzki" userId="75cafe6b-2f2a-469b-85c4-eec3b9c972ba" providerId="ADAL" clId="{363DE228-8D93-47E2-A1D5-6CB8C68569A9}" dt="2021-04-11T12:19:09.631" v="1797"/>
          <ac:spMkLst>
            <pc:docMk/>
            <pc:sldMk cId="1296016441" sldId="445"/>
            <ac:spMk id="2" creationId="{50183ADD-E6D0-4570-B5FB-F95BA9130DEC}"/>
          </ac:spMkLst>
        </pc:spChg>
        <pc:picChg chg="mod">
          <ac:chgData name="Thomas Stensitzki" userId="75cafe6b-2f2a-469b-85c4-eec3b9c972ba" providerId="ADAL" clId="{363DE228-8D93-47E2-A1D5-6CB8C68569A9}" dt="2021-04-11T12:37:35.160" v="2453" actId="1440"/>
          <ac:picMkLst>
            <pc:docMk/>
            <pc:sldMk cId="1296016441" sldId="445"/>
            <ac:picMk id="15362" creationId="{45A7CBBE-01F4-4EDA-9C23-0C2D154F86BA}"/>
          </ac:picMkLst>
        </pc:picChg>
      </pc:sldChg>
      <pc:sldChg chg="addSp">
        <pc:chgData name="Thomas Stensitzki" userId="75cafe6b-2f2a-469b-85c4-eec3b9c972ba" providerId="ADAL" clId="{363DE228-8D93-47E2-A1D5-6CB8C68569A9}" dt="2021-04-11T12:19:16.182" v="1798"/>
        <pc:sldMkLst>
          <pc:docMk/>
          <pc:sldMk cId="1359793213" sldId="445"/>
        </pc:sldMkLst>
        <pc:picChg chg="add">
          <ac:chgData name="Thomas Stensitzki" userId="75cafe6b-2f2a-469b-85c4-eec3b9c972ba" providerId="ADAL" clId="{363DE228-8D93-47E2-A1D5-6CB8C68569A9}" dt="2021-04-11T12:19:16.182" v="1798"/>
          <ac:picMkLst>
            <pc:docMk/>
            <pc:sldMk cId="1359793213" sldId="445"/>
            <ac:picMk id="15362" creationId="{45A7CBBE-01F4-4EDA-9C23-0C2D154F86BA}"/>
          </ac:picMkLst>
        </pc:picChg>
      </pc:sldChg>
      <pc:sldChg chg="addSp">
        <pc:chgData name="Thomas Stensitzki" userId="75cafe6b-2f2a-469b-85c4-eec3b9c972ba" providerId="ADAL" clId="{363DE228-8D93-47E2-A1D5-6CB8C68569A9}" dt="2021-04-11T12:20:38.424" v="1824"/>
        <pc:sldMkLst>
          <pc:docMk/>
          <pc:sldMk cId="2314800460" sldId="446"/>
        </pc:sldMkLst>
        <pc:picChg chg="add">
          <ac:chgData name="Thomas Stensitzki" userId="75cafe6b-2f2a-469b-85c4-eec3b9c972ba" providerId="ADAL" clId="{363DE228-8D93-47E2-A1D5-6CB8C68569A9}" dt="2021-04-11T12:20:38.424" v="1824"/>
          <ac:picMkLst>
            <pc:docMk/>
            <pc:sldMk cId="2314800460" sldId="446"/>
            <ac:picMk id="16386" creationId="{73AAB821-D611-4DB7-B190-1DEFD0271BC9}"/>
          </ac:picMkLst>
        </pc:picChg>
      </pc:sldChg>
      <pc:sldChg chg="modSp add del mod">
        <pc:chgData name="Thomas Stensitzki" userId="75cafe6b-2f2a-469b-85c4-eec3b9c972ba" providerId="ADAL" clId="{363DE228-8D93-47E2-A1D5-6CB8C68569A9}" dt="2021-04-11T12:37:30.682" v="2452" actId="1440"/>
        <pc:sldMkLst>
          <pc:docMk/>
          <pc:sldMk cId="2712150207" sldId="446"/>
        </pc:sldMkLst>
        <pc:spChg chg="mod">
          <ac:chgData name="Thomas Stensitzki" userId="75cafe6b-2f2a-469b-85c4-eec3b9c972ba" providerId="ADAL" clId="{363DE228-8D93-47E2-A1D5-6CB8C68569A9}" dt="2021-04-11T12:20:32.521" v="1823"/>
          <ac:spMkLst>
            <pc:docMk/>
            <pc:sldMk cId="2712150207" sldId="446"/>
            <ac:spMk id="2" creationId="{50183ADD-E6D0-4570-B5FB-F95BA9130DEC}"/>
          </ac:spMkLst>
        </pc:spChg>
        <pc:picChg chg="mod">
          <ac:chgData name="Thomas Stensitzki" userId="75cafe6b-2f2a-469b-85c4-eec3b9c972ba" providerId="ADAL" clId="{363DE228-8D93-47E2-A1D5-6CB8C68569A9}" dt="2021-04-11T12:37:30.682" v="2452" actId="1440"/>
          <ac:picMkLst>
            <pc:docMk/>
            <pc:sldMk cId="2712150207" sldId="446"/>
            <ac:picMk id="16386" creationId="{73AAB821-D611-4DB7-B190-1DEFD0271BC9}"/>
          </ac:picMkLst>
        </pc:picChg>
      </pc:sldChg>
      <pc:sldChg chg="addSp modSp add del mod chgLayout">
        <pc:chgData name="Thomas Stensitzki" userId="75cafe6b-2f2a-469b-85c4-eec3b9c972ba" providerId="ADAL" clId="{363DE228-8D93-47E2-A1D5-6CB8C68569A9}" dt="2021-04-11T12:37:27.555" v="2451" actId="1440"/>
        <pc:sldMkLst>
          <pc:docMk/>
          <pc:sldMk cId="3622258366" sldId="447"/>
        </pc:sldMkLst>
        <pc:spChg chg="mod ord">
          <ac:chgData name="Thomas Stensitzki" userId="75cafe6b-2f2a-469b-85c4-eec3b9c972ba" providerId="ADAL" clId="{363DE228-8D93-47E2-A1D5-6CB8C68569A9}" dt="2021-04-11T12:24:01.159" v="1879" actId="700"/>
          <ac:spMkLst>
            <pc:docMk/>
            <pc:sldMk cId="3622258366" sldId="447"/>
            <ac:spMk id="2" creationId="{50183ADD-E6D0-4570-B5FB-F95BA9130DEC}"/>
          </ac:spMkLst>
        </pc:spChg>
        <pc:spChg chg="add mod ord">
          <ac:chgData name="Thomas Stensitzki" userId="75cafe6b-2f2a-469b-85c4-eec3b9c972ba" providerId="ADAL" clId="{363DE228-8D93-47E2-A1D5-6CB8C68569A9}" dt="2021-04-11T12:26:11.509" v="2070" actId="20577"/>
          <ac:spMkLst>
            <pc:docMk/>
            <pc:sldMk cId="3622258366" sldId="447"/>
            <ac:spMk id="3" creationId="{753A6C28-5235-4785-817A-3E51163696AE}"/>
          </ac:spMkLst>
        </pc:spChg>
        <pc:picChg chg="mod">
          <ac:chgData name="Thomas Stensitzki" userId="75cafe6b-2f2a-469b-85c4-eec3b9c972ba" providerId="ADAL" clId="{363DE228-8D93-47E2-A1D5-6CB8C68569A9}" dt="2021-04-11T12:37:27.555" v="2451" actId="1440"/>
          <ac:picMkLst>
            <pc:docMk/>
            <pc:sldMk cId="3622258366" sldId="447"/>
            <ac:picMk id="17410" creationId="{01F8CDA8-6946-4ACB-8DF9-C38B518CA35E}"/>
          </ac:picMkLst>
        </pc:picChg>
      </pc:sldChg>
      <pc:sldChg chg="addSp">
        <pc:chgData name="Thomas Stensitzki" userId="75cafe6b-2f2a-469b-85c4-eec3b9c972ba" providerId="ADAL" clId="{363DE228-8D93-47E2-A1D5-6CB8C68569A9}" dt="2021-04-11T12:23:52.069" v="1875"/>
        <pc:sldMkLst>
          <pc:docMk/>
          <pc:sldMk cId="3804870860" sldId="447"/>
        </pc:sldMkLst>
        <pc:picChg chg="add">
          <ac:chgData name="Thomas Stensitzki" userId="75cafe6b-2f2a-469b-85c4-eec3b9c972ba" providerId="ADAL" clId="{363DE228-8D93-47E2-A1D5-6CB8C68569A9}" dt="2021-04-11T12:23:52.069" v="1875"/>
          <ac:picMkLst>
            <pc:docMk/>
            <pc:sldMk cId="3804870860" sldId="447"/>
            <ac:picMk id="17410" creationId="{01F8CDA8-6946-4ACB-8DF9-C38B518CA35E}"/>
          </ac:picMkLst>
        </pc:picChg>
      </pc:sldChg>
      <pc:sldChg chg="modSp add mod ord modNotesTx">
        <pc:chgData name="Thomas Stensitzki" userId="75cafe6b-2f2a-469b-85c4-eec3b9c972ba" providerId="ADAL" clId="{363DE228-8D93-47E2-A1D5-6CB8C68569A9}" dt="2021-04-13T16:05:31.779" v="3208" actId="20577"/>
        <pc:sldMkLst>
          <pc:docMk/>
          <pc:sldMk cId="1736350639" sldId="448"/>
        </pc:sldMkLst>
        <pc:spChg chg="mod">
          <ac:chgData name="Thomas Stensitzki" userId="75cafe6b-2f2a-469b-85c4-eec3b9c972ba" providerId="ADAL" clId="{363DE228-8D93-47E2-A1D5-6CB8C68569A9}" dt="2021-04-13T16:05:31.779" v="3208" actId="20577"/>
          <ac:spMkLst>
            <pc:docMk/>
            <pc:sldMk cId="1736350639" sldId="448"/>
            <ac:spMk id="5" creationId="{C24DACB5-1BEC-4C86-9652-BAFD8DE56FEF}"/>
          </ac:spMkLst>
        </pc:spChg>
      </pc:sldChg>
      <pc:sldChg chg="addSp">
        <pc:chgData name="Thomas Stensitzki" userId="75cafe6b-2f2a-469b-85c4-eec3b9c972ba" providerId="ADAL" clId="{363DE228-8D93-47E2-A1D5-6CB8C68569A9}" dt="2021-04-11T12:27:26.506" v="2097"/>
        <pc:sldMkLst>
          <pc:docMk/>
          <pc:sldMk cId="732407738" sldId="449"/>
        </pc:sldMkLst>
        <pc:picChg chg="add">
          <ac:chgData name="Thomas Stensitzki" userId="75cafe6b-2f2a-469b-85c4-eec3b9c972ba" providerId="ADAL" clId="{363DE228-8D93-47E2-A1D5-6CB8C68569A9}" dt="2021-04-11T12:27:26.506" v="2097"/>
          <ac:picMkLst>
            <pc:docMk/>
            <pc:sldMk cId="732407738" sldId="449"/>
            <ac:picMk id="19458" creationId="{AD4FC084-E460-4FDE-B24B-B8078181CB5A}"/>
          </ac:picMkLst>
        </pc:picChg>
      </pc:sldChg>
      <pc:sldChg chg="modSp add del mod">
        <pc:chgData name="Thomas Stensitzki" userId="75cafe6b-2f2a-469b-85c4-eec3b9c972ba" providerId="ADAL" clId="{363DE228-8D93-47E2-A1D5-6CB8C68569A9}" dt="2021-04-11T12:37:25.067" v="2450" actId="1440"/>
        <pc:sldMkLst>
          <pc:docMk/>
          <pc:sldMk cId="2730803217" sldId="449"/>
        </pc:sldMkLst>
        <pc:spChg chg="mod">
          <ac:chgData name="Thomas Stensitzki" userId="75cafe6b-2f2a-469b-85c4-eec3b9c972ba" providerId="ADAL" clId="{363DE228-8D93-47E2-A1D5-6CB8C68569A9}" dt="2021-04-11T12:26:57.186" v="2092"/>
          <ac:spMkLst>
            <pc:docMk/>
            <pc:sldMk cId="2730803217" sldId="449"/>
            <ac:spMk id="2" creationId="{50183ADD-E6D0-4570-B5FB-F95BA9130DEC}"/>
          </ac:spMkLst>
        </pc:spChg>
        <pc:picChg chg="mod">
          <ac:chgData name="Thomas Stensitzki" userId="75cafe6b-2f2a-469b-85c4-eec3b9c972ba" providerId="ADAL" clId="{363DE228-8D93-47E2-A1D5-6CB8C68569A9}" dt="2021-04-11T12:37:25.067" v="2450" actId="1440"/>
          <ac:picMkLst>
            <pc:docMk/>
            <pc:sldMk cId="2730803217" sldId="449"/>
            <ac:picMk id="18434" creationId="{4404F047-5A3E-4015-9D2D-FFC316BCED24}"/>
          </ac:picMkLst>
        </pc:picChg>
        <pc:picChg chg="mod">
          <ac:chgData name="Thomas Stensitzki" userId="75cafe6b-2f2a-469b-85c4-eec3b9c972ba" providerId="ADAL" clId="{363DE228-8D93-47E2-A1D5-6CB8C68569A9}" dt="2021-04-11T12:37:24.295" v="2449" actId="1440"/>
          <ac:picMkLst>
            <pc:docMk/>
            <pc:sldMk cId="2730803217" sldId="449"/>
            <ac:picMk id="19458" creationId="{AD4FC084-E460-4FDE-B24B-B8078181CB5A}"/>
          </ac:picMkLst>
        </pc:picChg>
      </pc:sldChg>
      <pc:sldChg chg="addSp">
        <pc:chgData name="Thomas Stensitzki" userId="75cafe6b-2f2a-469b-85c4-eec3b9c972ba" providerId="ADAL" clId="{363DE228-8D93-47E2-A1D5-6CB8C68569A9}" dt="2021-04-11T12:27:08.898" v="2093"/>
        <pc:sldMkLst>
          <pc:docMk/>
          <pc:sldMk cId="2947644510" sldId="449"/>
        </pc:sldMkLst>
        <pc:picChg chg="add">
          <ac:chgData name="Thomas Stensitzki" userId="75cafe6b-2f2a-469b-85c4-eec3b9c972ba" providerId="ADAL" clId="{363DE228-8D93-47E2-A1D5-6CB8C68569A9}" dt="2021-04-11T12:27:08.898" v="2093"/>
          <ac:picMkLst>
            <pc:docMk/>
            <pc:sldMk cId="2947644510" sldId="449"/>
            <ac:picMk id="18434" creationId="{4404F047-5A3E-4015-9D2D-FFC316BCED24}"/>
          </ac:picMkLst>
        </pc:picChg>
      </pc:sldChg>
      <pc:sldChg chg="modSp add del mod modNotesTx">
        <pc:chgData name="Thomas Stensitzki" userId="75cafe6b-2f2a-469b-85c4-eec3b9c972ba" providerId="ADAL" clId="{363DE228-8D93-47E2-A1D5-6CB8C68569A9}" dt="2021-04-11T12:37:18.740" v="2447" actId="1440"/>
        <pc:sldMkLst>
          <pc:docMk/>
          <pc:sldMk cId="1458715789" sldId="450"/>
        </pc:sldMkLst>
        <pc:spChg chg="mod">
          <ac:chgData name="Thomas Stensitzki" userId="75cafe6b-2f2a-469b-85c4-eec3b9c972ba" providerId="ADAL" clId="{363DE228-8D93-47E2-A1D5-6CB8C68569A9}" dt="2021-04-11T12:29:15.667" v="2133"/>
          <ac:spMkLst>
            <pc:docMk/>
            <pc:sldMk cId="1458715789" sldId="450"/>
            <ac:spMk id="2" creationId="{50183ADD-E6D0-4570-B5FB-F95BA9130DEC}"/>
          </ac:spMkLst>
        </pc:spChg>
        <pc:picChg chg="mod">
          <ac:chgData name="Thomas Stensitzki" userId="75cafe6b-2f2a-469b-85c4-eec3b9c972ba" providerId="ADAL" clId="{363DE228-8D93-47E2-A1D5-6CB8C68569A9}" dt="2021-04-11T12:37:18.740" v="2447" actId="1440"/>
          <ac:picMkLst>
            <pc:docMk/>
            <pc:sldMk cId="1458715789" sldId="450"/>
            <ac:picMk id="21506" creationId="{BE06DE3E-E764-42FF-886E-5F8F7A206360}"/>
          </ac:picMkLst>
        </pc:picChg>
      </pc:sldChg>
      <pc:sldChg chg="addSp">
        <pc:chgData name="Thomas Stensitzki" userId="75cafe6b-2f2a-469b-85c4-eec3b9c972ba" providerId="ADAL" clId="{363DE228-8D93-47E2-A1D5-6CB8C68569A9}" dt="2021-04-11T12:29:33.419" v="2136"/>
        <pc:sldMkLst>
          <pc:docMk/>
          <pc:sldMk cId="3580567376" sldId="450"/>
        </pc:sldMkLst>
        <pc:picChg chg="add">
          <ac:chgData name="Thomas Stensitzki" userId="75cafe6b-2f2a-469b-85c4-eec3b9c972ba" providerId="ADAL" clId="{363DE228-8D93-47E2-A1D5-6CB8C68569A9}" dt="2021-04-11T12:29:33.419" v="2136"/>
          <ac:picMkLst>
            <pc:docMk/>
            <pc:sldMk cId="3580567376" sldId="450"/>
            <ac:picMk id="21506" creationId="{BE06DE3E-E764-42FF-886E-5F8F7A206360}"/>
          </ac:picMkLst>
        </pc:picChg>
      </pc:sldChg>
      <pc:sldChg chg="addSp">
        <pc:chgData name="Thomas Stensitzki" userId="75cafe6b-2f2a-469b-85c4-eec3b9c972ba" providerId="ADAL" clId="{363DE228-8D93-47E2-A1D5-6CB8C68569A9}" dt="2021-04-11T12:27:51.512" v="2103"/>
        <pc:sldMkLst>
          <pc:docMk/>
          <pc:sldMk cId="211374260" sldId="451"/>
        </pc:sldMkLst>
        <pc:picChg chg="add">
          <ac:chgData name="Thomas Stensitzki" userId="75cafe6b-2f2a-469b-85c4-eec3b9c972ba" providerId="ADAL" clId="{363DE228-8D93-47E2-A1D5-6CB8C68569A9}" dt="2021-04-11T12:27:51.512" v="2103"/>
          <ac:picMkLst>
            <pc:docMk/>
            <pc:sldMk cId="211374260" sldId="451"/>
            <ac:picMk id="20482" creationId="{F1BF2DED-0738-4DEB-B581-70C36CD1EDC7}"/>
          </ac:picMkLst>
        </pc:picChg>
      </pc:sldChg>
      <pc:sldChg chg="delSp modSp add del">
        <pc:chgData name="Thomas Stensitzki" userId="75cafe6b-2f2a-469b-85c4-eec3b9c972ba" providerId="ADAL" clId="{363DE228-8D93-47E2-A1D5-6CB8C68569A9}" dt="2021-04-11T12:37:20.585" v="2448" actId="1440"/>
        <pc:sldMkLst>
          <pc:docMk/>
          <pc:sldMk cId="3121195372" sldId="451"/>
        </pc:sldMkLst>
        <pc:picChg chg="del">
          <ac:chgData name="Thomas Stensitzki" userId="75cafe6b-2f2a-469b-85c4-eec3b9c972ba" providerId="ADAL" clId="{363DE228-8D93-47E2-A1D5-6CB8C68569A9}" dt="2021-04-11T12:27:47.758" v="2102" actId="478"/>
          <ac:picMkLst>
            <pc:docMk/>
            <pc:sldMk cId="3121195372" sldId="451"/>
            <ac:picMk id="19458" creationId="{AD4FC084-E460-4FDE-B24B-B8078181CB5A}"/>
          </ac:picMkLst>
        </pc:picChg>
        <pc:picChg chg="mod">
          <ac:chgData name="Thomas Stensitzki" userId="75cafe6b-2f2a-469b-85c4-eec3b9c972ba" providerId="ADAL" clId="{363DE228-8D93-47E2-A1D5-6CB8C68569A9}" dt="2021-04-11T12:37:20.585" v="2448" actId="1440"/>
          <ac:picMkLst>
            <pc:docMk/>
            <pc:sldMk cId="3121195372" sldId="451"/>
            <ac:picMk id="20482" creationId="{F1BF2DED-0738-4DEB-B581-70C36CD1EDC7}"/>
          </ac:picMkLst>
        </pc:picChg>
      </pc:sldChg>
      <pc:sldChg chg="addSp modSp add del mod chgLayout">
        <pc:chgData name="Thomas Stensitzki" userId="75cafe6b-2f2a-469b-85c4-eec3b9c972ba" providerId="ADAL" clId="{363DE228-8D93-47E2-A1D5-6CB8C68569A9}" dt="2021-04-11T12:37:16.586" v="2446" actId="1440"/>
        <pc:sldMkLst>
          <pc:docMk/>
          <pc:sldMk cId="2280653341" sldId="452"/>
        </pc:sldMkLst>
        <pc:spChg chg="mod ord">
          <ac:chgData name="Thomas Stensitzki" userId="75cafe6b-2f2a-469b-85c4-eec3b9c972ba" providerId="ADAL" clId="{363DE228-8D93-47E2-A1D5-6CB8C68569A9}" dt="2021-04-11T12:33:53.835" v="2219" actId="700"/>
          <ac:spMkLst>
            <pc:docMk/>
            <pc:sldMk cId="2280653341" sldId="452"/>
            <ac:spMk id="2" creationId="{50183ADD-E6D0-4570-B5FB-F95BA9130DEC}"/>
          </ac:spMkLst>
        </pc:spChg>
        <pc:spChg chg="add mod ord">
          <ac:chgData name="Thomas Stensitzki" userId="75cafe6b-2f2a-469b-85c4-eec3b9c972ba" providerId="ADAL" clId="{363DE228-8D93-47E2-A1D5-6CB8C68569A9}" dt="2021-04-11T12:35:29.204" v="2412" actId="20577"/>
          <ac:spMkLst>
            <pc:docMk/>
            <pc:sldMk cId="2280653341" sldId="452"/>
            <ac:spMk id="3" creationId="{DF8B6183-66A7-405D-A178-0A011BC0CCDA}"/>
          </ac:spMkLst>
        </pc:spChg>
        <pc:picChg chg="mod">
          <ac:chgData name="Thomas Stensitzki" userId="75cafe6b-2f2a-469b-85c4-eec3b9c972ba" providerId="ADAL" clId="{363DE228-8D93-47E2-A1D5-6CB8C68569A9}" dt="2021-04-11T12:37:16.586" v="2446" actId="1440"/>
          <ac:picMkLst>
            <pc:docMk/>
            <pc:sldMk cId="2280653341" sldId="452"/>
            <ac:picMk id="22530" creationId="{BC769D3B-0C62-48F9-B2D4-935C29420114}"/>
          </ac:picMkLst>
        </pc:picChg>
      </pc:sldChg>
      <pc:sldChg chg="addSp">
        <pc:chgData name="Thomas Stensitzki" userId="75cafe6b-2f2a-469b-85c4-eec3b9c972ba" providerId="ADAL" clId="{363DE228-8D93-47E2-A1D5-6CB8C68569A9}" dt="2021-04-11T12:33:19.481" v="2213"/>
        <pc:sldMkLst>
          <pc:docMk/>
          <pc:sldMk cId="3958338536" sldId="452"/>
        </pc:sldMkLst>
        <pc:picChg chg="add">
          <ac:chgData name="Thomas Stensitzki" userId="75cafe6b-2f2a-469b-85c4-eec3b9c972ba" providerId="ADAL" clId="{363DE228-8D93-47E2-A1D5-6CB8C68569A9}" dt="2021-04-11T12:33:19.481" v="2213"/>
          <ac:picMkLst>
            <pc:docMk/>
            <pc:sldMk cId="3958338536" sldId="452"/>
            <ac:picMk id="22530" creationId="{BC769D3B-0C62-48F9-B2D4-935C29420114}"/>
          </ac:picMkLst>
        </pc:picChg>
      </pc:sldChg>
      <pc:sldChg chg="addSp">
        <pc:chgData name="Thomas Stensitzki" userId="75cafe6b-2f2a-469b-85c4-eec3b9c972ba" providerId="ADAL" clId="{363DE228-8D93-47E2-A1D5-6CB8C68569A9}" dt="2021-04-11T12:36:58.282" v="2439"/>
        <pc:sldMkLst>
          <pc:docMk/>
          <pc:sldMk cId="716402514" sldId="453"/>
        </pc:sldMkLst>
        <pc:picChg chg="add">
          <ac:chgData name="Thomas Stensitzki" userId="75cafe6b-2f2a-469b-85c4-eec3b9c972ba" providerId="ADAL" clId="{363DE228-8D93-47E2-A1D5-6CB8C68569A9}" dt="2021-04-11T12:36:58.282" v="2439"/>
          <ac:picMkLst>
            <pc:docMk/>
            <pc:sldMk cId="716402514" sldId="453"/>
            <ac:picMk id="25602" creationId="{2E5A62CE-B198-418D-AFB2-F840A45B318C}"/>
          </ac:picMkLst>
        </pc:picChg>
      </pc:sldChg>
      <pc:sldChg chg="modSp add del mod modNotesTx">
        <pc:chgData name="Thomas Stensitzki" userId="75cafe6b-2f2a-469b-85c4-eec3b9c972ba" providerId="ADAL" clId="{363DE228-8D93-47E2-A1D5-6CB8C68569A9}" dt="2021-04-11T12:37:13.694" v="2445" actId="1440"/>
        <pc:sldMkLst>
          <pc:docMk/>
          <pc:sldMk cId="3153011246" sldId="453"/>
        </pc:sldMkLst>
        <pc:spChg chg="mod">
          <ac:chgData name="Thomas Stensitzki" userId="75cafe6b-2f2a-469b-85c4-eec3b9c972ba" providerId="ADAL" clId="{363DE228-8D93-47E2-A1D5-6CB8C68569A9}" dt="2021-04-11T12:36:15.457" v="2429"/>
          <ac:spMkLst>
            <pc:docMk/>
            <pc:sldMk cId="3153011246" sldId="453"/>
            <ac:spMk id="2" creationId="{50183ADD-E6D0-4570-B5FB-F95BA9130DEC}"/>
          </ac:spMkLst>
        </pc:spChg>
        <pc:picChg chg="mod">
          <ac:chgData name="Thomas Stensitzki" userId="75cafe6b-2f2a-469b-85c4-eec3b9c972ba" providerId="ADAL" clId="{363DE228-8D93-47E2-A1D5-6CB8C68569A9}" dt="2021-04-11T12:37:11.413" v="2443" actId="1440"/>
          <ac:picMkLst>
            <pc:docMk/>
            <pc:sldMk cId="3153011246" sldId="453"/>
            <ac:picMk id="23554" creationId="{5AE28E0E-192A-4861-A7DD-64B0A5A21BDD}"/>
          </ac:picMkLst>
        </pc:picChg>
        <pc:picChg chg="mod">
          <ac:chgData name="Thomas Stensitzki" userId="75cafe6b-2f2a-469b-85c4-eec3b9c972ba" providerId="ADAL" clId="{363DE228-8D93-47E2-A1D5-6CB8C68569A9}" dt="2021-04-11T12:37:12.670" v="2444" actId="1440"/>
          <ac:picMkLst>
            <pc:docMk/>
            <pc:sldMk cId="3153011246" sldId="453"/>
            <ac:picMk id="24578" creationId="{F39A3F11-39F7-48CB-8419-60EC0F3B9A72}"/>
          </ac:picMkLst>
        </pc:picChg>
        <pc:picChg chg="mod">
          <ac:chgData name="Thomas Stensitzki" userId="75cafe6b-2f2a-469b-85c4-eec3b9c972ba" providerId="ADAL" clId="{363DE228-8D93-47E2-A1D5-6CB8C68569A9}" dt="2021-04-11T12:37:13.694" v="2445" actId="1440"/>
          <ac:picMkLst>
            <pc:docMk/>
            <pc:sldMk cId="3153011246" sldId="453"/>
            <ac:picMk id="25602" creationId="{2E5A62CE-B198-418D-AFB2-F840A45B318C}"/>
          </ac:picMkLst>
        </pc:picChg>
      </pc:sldChg>
      <pc:sldChg chg="addSp">
        <pc:chgData name="Thomas Stensitzki" userId="75cafe6b-2f2a-469b-85c4-eec3b9c972ba" providerId="ADAL" clId="{363DE228-8D93-47E2-A1D5-6CB8C68569A9}" dt="2021-04-11T12:36:34.782" v="2432"/>
        <pc:sldMkLst>
          <pc:docMk/>
          <pc:sldMk cId="4090232713" sldId="453"/>
        </pc:sldMkLst>
        <pc:picChg chg="add">
          <ac:chgData name="Thomas Stensitzki" userId="75cafe6b-2f2a-469b-85c4-eec3b9c972ba" providerId="ADAL" clId="{363DE228-8D93-47E2-A1D5-6CB8C68569A9}" dt="2021-04-11T12:36:34.782" v="2432"/>
          <ac:picMkLst>
            <pc:docMk/>
            <pc:sldMk cId="4090232713" sldId="453"/>
            <ac:picMk id="23554" creationId="{5AE28E0E-192A-4861-A7DD-64B0A5A21BDD}"/>
          </ac:picMkLst>
        </pc:picChg>
      </pc:sldChg>
      <pc:sldChg chg="addSp">
        <pc:chgData name="Thomas Stensitzki" userId="75cafe6b-2f2a-469b-85c4-eec3b9c972ba" providerId="ADAL" clId="{363DE228-8D93-47E2-A1D5-6CB8C68569A9}" dt="2021-04-11T12:36:49.244" v="2436"/>
        <pc:sldMkLst>
          <pc:docMk/>
          <pc:sldMk cId="4203898236" sldId="453"/>
        </pc:sldMkLst>
        <pc:picChg chg="add">
          <ac:chgData name="Thomas Stensitzki" userId="75cafe6b-2f2a-469b-85c4-eec3b9c972ba" providerId="ADAL" clId="{363DE228-8D93-47E2-A1D5-6CB8C68569A9}" dt="2021-04-11T12:36:49.244" v="2436"/>
          <ac:picMkLst>
            <pc:docMk/>
            <pc:sldMk cId="4203898236" sldId="453"/>
            <ac:picMk id="24578" creationId="{F39A3F11-39F7-48CB-8419-60EC0F3B9A72}"/>
          </ac:picMkLst>
        </pc:picChg>
      </pc:sldChg>
      <pc:sldChg chg="addSp">
        <pc:chgData name="Thomas Stensitzki" userId="75cafe6b-2f2a-469b-85c4-eec3b9c972ba" providerId="ADAL" clId="{363DE228-8D93-47E2-A1D5-6CB8C68569A9}" dt="2021-04-11T12:47:36.320" v="2572"/>
        <pc:sldMkLst>
          <pc:docMk/>
          <pc:sldMk cId="1895029209" sldId="454"/>
        </pc:sldMkLst>
        <pc:picChg chg="add">
          <ac:chgData name="Thomas Stensitzki" userId="75cafe6b-2f2a-469b-85c4-eec3b9c972ba" providerId="ADAL" clId="{363DE228-8D93-47E2-A1D5-6CB8C68569A9}" dt="2021-04-11T12:47:36.320" v="2572"/>
          <ac:picMkLst>
            <pc:docMk/>
            <pc:sldMk cId="1895029209" sldId="454"/>
            <ac:picMk id="30722" creationId="{8E0174E7-015E-4B6D-B746-4AF6B2457ED1}"/>
          </ac:picMkLst>
        </pc:picChg>
      </pc:sldChg>
      <pc:sldChg chg="modSp add del mod">
        <pc:chgData name="Thomas Stensitzki" userId="75cafe6b-2f2a-469b-85c4-eec3b9c972ba" providerId="ADAL" clId="{363DE228-8D93-47E2-A1D5-6CB8C68569A9}" dt="2021-04-11T12:48:45.181" v="2582" actId="1076"/>
        <pc:sldMkLst>
          <pc:docMk/>
          <pc:sldMk cId="2162326699" sldId="454"/>
        </pc:sldMkLst>
        <pc:spChg chg="mod">
          <ac:chgData name="Thomas Stensitzki" userId="75cafe6b-2f2a-469b-85c4-eec3b9c972ba" providerId="ADAL" clId="{363DE228-8D93-47E2-A1D5-6CB8C68569A9}" dt="2021-04-11T12:47:16.070" v="2566"/>
          <ac:spMkLst>
            <pc:docMk/>
            <pc:sldMk cId="2162326699" sldId="454"/>
            <ac:spMk id="2" creationId="{50183ADD-E6D0-4570-B5FB-F95BA9130DEC}"/>
          </ac:spMkLst>
        </pc:spChg>
        <pc:picChg chg="mod">
          <ac:chgData name="Thomas Stensitzki" userId="75cafe6b-2f2a-469b-85c4-eec3b9c972ba" providerId="ADAL" clId="{363DE228-8D93-47E2-A1D5-6CB8C68569A9}" dt="2021-04-11T12:47:55.833" v="2577" actId="1076"/>
          <ac:picMkLst>
            <pc:docMk/>
            <pc:sldMk cId="2162326699" sldId="454"/>
            <ac:picMk id="29698" creationId="{C3645A00-ECA2-4058-B0FB-020A2E7C29A6}"/>
          </ac:picMkLst>
        </pc:picChg>
        <pc:picChg chg="mod">
          <ac:chgData name="Thomas Stensitzki" userId="75cafe6b-2f2a-469b-85c4-eec3b9c972ba" providerId="ADAL" clId="{363DE228-8D93-47E2-A1D5-6CB8C68569A9}" dt="2021-04-11T12:47:44.659" v="2575" actId="1076"/>
          <ac:picMkLst>
            <pc:docMk/>
            <pc:sldMk cId="2162326699" sldId="454"/>
            <ac:picMk id="30722" creationId="{8E0174E7-015E-4B6D-B746-4AF6B2457ED1}"/>
          </ac:picMkLst>
        </pc:picChg>
        <pc:picChg chg="mod">
          <ac:chgData name="Thomas Stensitzki" userId="75cafe6b-2f2a-469b-85c4-eec3b9c972ba" providerId="ADAL" clId="{363DE228-8D93-47E2-A1D5-6CB8C68569A9}" dt="2021-04-11T12:48:45.181" v="2582" actId="1076"/>
          <ac:picMkLst>
            <pc:docMk/>
            <pc:sldMk cId="2162326699" sldId="454"/>
            <ac:picMk id="31746" creationId="{1DABC163-7246-4150-9A77-805CAE6DBC5D}"/>
          </ac:picMkLst>
        </pc:picChg>
      </pc:sldChg>
      <pc:sldChg chg="addSp">
        <pc:chgData name="Thomas Stensitzki" userId="75cafe6b-2f2a-469b-85c4-eec3b9c972ba" providerId="ADAL" clId="{363DE228-8D93-47E2-A1D5-6CB8C68569A9}" dt="2021-04-11T12:47:25.149" v="2567"/>
        <pc:sldMkLst>
          <pc:docMk/>
          <pc:sldMk cId="2548891359" sldId="454"/>
        </pc:sldMkLst>
        <pc:picChg chg="add">
          <ac:chgData name="Thomas Stensitzki" userId="75cafe6b-2f2a-469b-85c4-eec3b9c972ba" providerId="ADAL" clId="{363DE228-8D93-47E2-A1D5-6CB8C68569A9}" dt="2021-04-11T12:47:25.149" v="2567"/>
          <ac:picMkLst>
            <pc:docMk/>
            <pc:sldMk cId="2548891359" sldId="454"/>
            <ac:picMk id="29698" creationId="{C3645A00-ECA2-4058-B0FB-020A2E7C29A6}"/>
          </ac:picMkLst>
        </pc:picChg>
      </pc:sldChg>
      <pc:sldChg chg="addSp">
        <pc:chgData name="Thomas Stensitzki" userId="75cafe6b-2f2a-469b-85c4-eec3b9c972ba" providerId="ADAL" clId="{363DE228-8D93-47E2-A1D5-6CB8C68569A9}" dt="2021-04-11T12:48:21.492" v="2578"/>
        <pc:sldMkLst>
          <pc:docMk/>
          <pc:sldMk cId="3299701344" sldId="454"/>
        </pc:sldMkLst>
        <pc:picChg chg="add">
          <ac:chgData name="Thomas Stensitzki" userId="75cafe6b-2f2a-469b-85c4-eec3b9c972ba" providerId="ADAL" clId="{363DE228-8D93-47E2-A1D5-6CB8C68569A9}" dt="2021-04-11T12:48:21.492" v="2578"/>
          <ac:picMkLst>
            <pc:docMk/>
            <pc:sldMk cId="3299701344" sldId="454"/>
            <ac:picMk id="31746" creationId="{1DABC163-7246-4150-9A77-805CAE6DBC5D}"/>
          </ac:picMkLst>
        </pc:picChg>
      </pc:sldChg>
      <pc:sldChg chg="modSp add mod ord modNotesTx">
        <pc:chgData name="Thomas Stensitzki" userId="75cafe6b-2f2a-469b-85c4-eec3b9c972ba" providerId="ADAL" clId="{363DE228-8D93-47E2-A1D5-6CB8C68569A9}" dt="2021-04-13T16:15:34.270" v="3781" actId="6549"/>
        <pc:sldMkLst>
          <pc:docMk/>
          <pc:sldMk cId="348069652" sldId="455"/>
        </pc:sldMkLst>
        <pc:spChg chg="mod">
          <ac:chgData name="Thomas Stensitzki" userId="75cafe6b-2f2a-469b-85c4-eec3b9c972ba" providerId="ADAL" clId="{363DE228-8D93-47E2-A1D5-6CB8C68569A9}" dt="2021-04-13T16:14:39.969" v="3718" actId="20577"/>
          <ac:spMkLst>
            <pc:docMk/>
            <pc:sldMk cId="348069652" sldId="455"/>
            <ac:spMk id="5" creationId="{C24DACB5-1BEC-4C86-9652-BAFD8DE56FEF}"/>
          </ac:spMkLst>
        </pc:spChg>
      </pc:sldChg>
      <pc:sldChg chg="modSp add del mod">
        <pc:chgData name="Thomas Stensitzki" userId="75cafe6b-2f2a-469b-85c4-eec3b9c972ba" providerId="ADAL" clId="{363DE228-8D93-47E2-A1D5-6CB8C68569A9}" dt="2021-04-11T12:46:29.471" v="2549" actId="1076"/>
        <pc:sldMkLst>
          <pc:docMk/>
          <pc:sldMk cId="2139259870" sldId="456"/>
        </pc:sldMkLst>
        <pc:spChg chg="mod">
          <ac:chgData name="Thomas Stensitzki" userId="75cafe6b-2f2a-469b-85c4-eec3b9c972ba" providerId="ADAL" clId="{363DE228-8D93-47E2-A1D5-6CB8C68569A9}" dt="2021-04-11T12:46:19.027" v="2545"/>
          <ac:spMkLst>
            <pc:docMk/>
            <pc:sldMk cId="2139259870" sldId="456"/>
            <ac:spMk id="2" creationId="{11E5EEC8-6493-4BA0-8811-4A3F48FE62AF}"/>
          </ac:spMkLst>
        </pc:spChg>
        <pc:picChg chg="mod">
          <ac:chgData name="Thomas Stensitzki" userId="75cafe6b-2f2a-469b-85c4-eec3b9c972ba" providerId="ADAL" clId="{363DE228-8D93-47E2-A1D5-6CB8C68569A9}" dt="2021-04-11T12:46:29.471" v="2549" actId="1076"/>
          <ac:picMkLst>
            <pc:docMk/>
            <pc:sldMk cId="2139259870" sldId="456"/>
            <ac:picMk id="28674" creationId="{6E7C17D7-E3A0-483A-9862-4184DD9A9732}"/>
          </ac:picMkLst>
        </pc:picChg>
      </pc:sldChg>
      <pc:sldChg chg="addSp">
        <pc:chgData name="Thomas Stensitzki" userId="75cafe6b-2f2a-469b-85c4-eec3b9c972ba" providerId="ADAL" clId="{363DE228-8D93-47E2-A1D5-6CB8C68569A9}" dt="2021-04-11T12:46:23.976" v="2546"/>
        <pc:sldMkLst>
          <pc:docMk/>
          <pc:sldMk cId="3180100850" sldId="456"/>
        </pc:sldMkLst>
        <pc:picChg chg="add">
          <ac:chgData name="Thomas Stensitzki" userId="75cafe6b-2f2a-469b-85c4-eec3b9c972ba" providerId="ADAL" clId="{363DE228-8D93-47E2-A1D5-6CB8C68569A9}" dt="2021-04-11T12:46:23.976" v="2546"/>
          <ac:picMkLst>
            <pc:docMk/>
            <pc:sldMk cId="3180100850" sldId="456"/>
            <ac:picMk id="28674" creationId="{6E7C17D7-E3A0-483A-9862-4184DD9A9732}"/>
          </ac:picMkLst>
        </pc:picChg>
      </pc:sldChg>
      <pc:sldChg chg="add del">
        <pc:chgData name="Thomas Stensitzki" userId="75cafe6b-2f2a-469b-85c4-eec3b9c972ba" providerId="ADAL" clId="{363DE228-8D93-47E2-A1D5-6CB8C68569A9}" dt="2021-04-13T16:08:58.964" v="3469" actId="47"/>
        <pc:sldMkLst>
          <pc:docMk/>
          <pc:sldMk cId="2683604596" sldId="457"/>
        </pc:sldMkLst>
      </pc:sldChg>
      <pc:sldChg chg="addSp modSp add del mod chgLayout modNotesTx">
        <pc:chgData name="Thomas Stensitzki" userId="75cafe6b-2f2a-469b-85c4-eec3b9c972ba" providerId="ADAL" clId="{363DE228-8D93-47E2-A1D5-6CB8C68569A9}" dt="2021-04-11T12:55:48.328" v="2759"/>
        <pc:sldMkLst>
          <pc:docMk/>
          <pc:sldMk cId="1637553502" sldId="458"/>
        </pc:sldMkLst>
        <pc:spChg chg="mod ord">
          <ac:chgData name="Thomas Stensitzki" userId="75cafe6b-2f2a-469b-85c4-eec3b9c972ba" providerId="ADAL" clId="{363DE228-8D93-47E2-A1D5-6CB8C68569A9}" dt="2021-04-11T12:53:22.927" v="2655" actId="700"/>
          <ac:spMkLst>
            <pc:docMk/>
            <pc:sldMk cId="1637553502" sldId="458"/>
            <ac:spMk id="2" creationId="{50183ADD-E6D0-4570-B5FB-F95BA9130DEC}"/>
          </ac:spMkLst>
        </pc:spChg>
        <pc:spChg chg="add mod ord">
          <ac:chgData name="Thomas Stensitzki" userId="75cafe6b-2f2a-469b-85c4-eec3b9c972ba" providerId="ADAL" clId="{363DE228-8D93-47E2-A1D5-6CB8C68569A9}" dt="2021-04-11T12:55:33.347" v="2758" actId="27636"/>
          <ac:spMkLst>
            <pc:docMk/>
            <pc:sldMk cId="1637553502" sldId="458"/>
            <ac:spMk id="3" creationId="{70EF8CC2-F62B-46A7-BE9F-E9D86257BB56}"/>
          </ac:spMkLst>
        </pc:spChg>
        <pc:picChg chg="mod">
          <ac:chgData name="Thomas Stensitzki" userId="75cafe6b-2f2a-469b-85c4-eec3b9c972ba" providerId="ADAL" clId="{363DE228-8D93-47E2-A1D5-6CB8C68569A9}" dt="2021-04-11T12:53:17.299" v="2654" actId="1076"/>
          <ac:picMkLst>
            <pc:docMk/>
            <pc:sldMk cId="1637553502" sldId="458"/>
            <ac:picMk id="32770" creationId="{5BC0231E-536B-41F0-87EE-B6A8992D5DC6}"/>
          </ac:picMkLst>
        </pc:picChg>
        <pc:picChg chg="mod">
          <ac:chgData name="Thomas Stensitzki" userId="75cafe6b-2f2a-469b-85c4-eec3b9c972ba" providerId="ADAL" clId="{363DE228-8D93-47E2-A1D5-6CB8C68569A9}" dt="2021-04-11T12:53:15.049" v="2653" actId="1076"/>
          <ac:picMkLst>
            <pc:docMk/>
            <pc:sldMk cId="1637553502" sldId="458"/>
            <ac:picMk id="33794" creationId="{E218DB04-B23B-4A06-91C9-44B74FB67672}"/>
          </ac:picMkLst>
        </pc:picChg>
      </pc:sldChg>
      <pc:sldChg chg="addSp">
        <pc:chgData name="Thomas Stensitzki" userId="75cafe6b-2f2a-469b-85c4-eec3b9c972ba" providerId="ADAL" clId="{363DE228-8D93-47E2-A1D5-6CB8C68569A9}" dt="2021-04-11T12:52:58.962" v="2646"/>
        <pc:sldMkLst>
          <pc:docMk/>
          <pc:sldMk cId="1979311415" sldId="458"/>
        </pc:sldMkLst>
        <pc:picChg chg="add">
          <ac:chgData name="Thomas Stensitzki" userId="75cafe6b-2f2a-469b-85c4-eec3b9c972ba" providerId="ADAL" clId="{363DE228-8D93-47E2-A1D5-6CB8C68569A9}" dt="2021-04-11T12:52:58.962" v="2646"/>
          <ac:picMkLst>
            <pc:docMk/>
            <pc:sldMk cId="1979311415" sldId="458"/>
            <ac:picMk id="32770" creationId="{5BC0231E-536B-41F0-87EE-B6A8992D5DC6}"/>
          </ac:picMkLst>
        </pc:picChg>
      </pc:sldChg>
      <pc:sldChg chg="addSp">
        <pc:chgData name="Thomas Stensitzki" userId="75cafe6b-2f2a-469b-85c4-eec3b9c972ba" providerId="ADAL" clId="{363DE228-8D93-47E2-A1D5-6CB8C68569A9}" dt="2021-04-11T12:53:09.077" v="2650"/>
        <pc:sldMkLst>
          <pc:docMk/>
          <pc:sldMk cId="3755221492" sldId="458"/>
        </pc:sldMkLst>
        <pc:picChg chg="add">
          <ac:chgData name="Thomas Stensitzki" userId="75cafe6b-2f2a-469b-85c4-eec3b9c972ba" providerId="ADAL" clId="{363DE228-8D93-47E2-A1D5-6CB8C68569A9}" dt="2021-04-11T12:53:09.077" v="2650"/>
          <ac:picMkLst>
            <pc:docMk/>
            <pc:sldMk cId="3755221492" sldId="458"/>
            <ac:picMk id="33794" creationId="{E218DB04-B23B-4A06-91C9-44B74FB67672}"/>
          </ac:picMkLst>
        </pc:picChg>
      </pc:sldChg>
      <pc:sldChg chg="modSp add mod ord modNotesTx">
        <pc:chgData name="Thomas Stensitzki" userId="75cafe6b-2f2a-469b-85c4-eec3b9c972ba" providerId="ADAL" clId="{363DE228-8D93-47E2-A1D5-6CB8C68569A9}" dt="2021-04-13T15:57:37.180" v="2859"/>
        <pc:sldMkLst>
          <pc:docMk/>
          <pc:sldMk cId="788649752" sldId="459"/>
        </pc:sldMkLst>
        <pc:spChg chg="mod">
          <ac:chgData name="Thomas Stensitzki" userId="75cafe6b-2f2a-469b-85c4-eec3b9c972ba" providerId="ADAL" clId="{363DE228-8D93-47E2-A1D5-6CB8C68569A9}" dt="2021-04-11T13:01:05.786" v="2843" actId="20577"/>
          <ac:spMkLst>
            <pc:docMk/>
            <pc:sldMk cId="788649752" sldId="459"/>
            <ac:spMk id="5" creationId="{C24DACB5-1BEC-4C86-9652-BAFD8DE56FEF}"/>
          </ac:spMkLst>
        </pc:spChg>
      </pc:sldChg>
      <pc:sldChg chg="addSp">
        <pc:chgData name="Thomas Stensitzki" userId="75cafe6b-2f2a-469b-85c4-eec3b9c972ba" providerId="ADAL" clId="{363DE228-8D93-47E2-A1D5-6CB8C68569A9}" dt="2021-04-11T13:01:24.618" v="2845"/>
        <pc:sldMkLst>
          <pc:docMk/>
          <pc:sldMk cId="20385009" sldId="460"/>
        </pc:sldMkLst>
        <pc:picChg chg="add">
          <ac:chgData name="Thomas Stensitzki" userId="75cafe6b-2f2a-469b-85c4-eec3b9c972ba" providerId="ADAL" clId="{363DE228-8D93-47E2-A1D5-6CB8C68569A9}" dt="2021-04-11T13:01:24.618" v="2845"/>
          <ac:picMkLst>
            <pc:docMk/>
            <pc:sldMk cId="20385009" sldId="460"/>
            <ac:picMk id="34818" creationId="{D9689A9F-A110-4FD0-9746-0DED56526C66}"/>
          </ac:picMkLst>
        </pc:picChg>
      </pc:sldChg>
      <pc:sldChg chg="modSp add del mod">
        <pc:chgData name="Thomas Stensitzki" userId="75cafe6b-2f2a-469b-85c4-eec3b9c972ba" providerId="ADAL" clId="{363DE228-8D93-47E2-A1D5-6CB8C68569A9}" dt="2021-04-11T13:01:29.492" v="2848" actId="1076"/>
        <pc:sldMkLst>
          <pc:docMk/>
          <pc:sldMk cId="1264814093" sldId="460"/>
        </pc:sldMkLst>
        <pc:spChg chg="mod">
          <ac:chgData name="Thomas Stensitzki" userId="75cafe6b-2f2a-469b-85c4-eec3b9c972ba" providerId="ADAL" clId="{363DE228-8D93-47E2-A1D5-6CB8C68569A9}" dt="2021-04-11T13:01:15.209" v="2844"/>
          <ac:spMkLst>
            <pc:docMk/>
            <pc:sldMk cId="1264814093" sldId="460"/>
            <ac:spMk id="2" creationId="{50183ADD-E6D0-4570-B5FB-F95BA9130DEC}"/>
          </ac:spMkLst>
        </pc:spChg>
        <pc:picChg chg="mod">
          <ac:chgData name="Thomas Stensitzki" userId="75cafe6b-2f2a-469b-85c4-eec3b9c972ba" providerId="ADAL" clId="{363DE228-8D93-47E2-A1D5-6CB8C68569A9}" dt="2021-04-11T13:01:29.492" v="2848" actId="1076"/>
          <ac:picMkLst>
            <pc:docMk/>
            <pc:sldMk cId="1264814093" sldId="460"/>
            <ac:picMk id="34818" creationId="{D9689A9F-A110-4FD0-9746-0DED56526C66}"/>
          </ac:picMkLst>
        </pc:picChg>
      </pc:sldChg>
      <pc:sldChg chg="modSp add mod">
        <pc:chgData name="Thomas Stensitzki" userId="75cafe6b-2f2a-469b-85c4-eec3b9c972ba" providerId="ADAL" clId="{363DE228-8D93-47E2-A1D5-6CB8C68569A9}" dt="2021-04-13T15:58:53.009" v="2897" actId="1036"/>
        <pc:sldMkLst>
          <pc:docMk/>
          <pc:sldMk cId="3877520136" sldId="461"/>
        </pc:sldMkLst>
        <pc:spChg chg="mod">
          <ac:chgData name="Thomas Stensitzki" userId="75cafe6b-2f2a-469b-85c4-eec3b9c972ba" providerId="ADAL" clId="{363DE228-8D93-47E2-A1D5-6CB8C68569A9}" dt="2021-04-13T15:58:53.009" v="2897" actId="1036"/>
          <ac:spMkLst>
            <pc:docMk/>
            <pc:sldMk cId="3877520136" sldId="461"/>
            <ac:spMk id="2" creationId="{909DC09D-B9A6-4493-9A72-1CA7ECB1F5CA}"/>
          </ac:spMkLst>
        </pc:spChg>
      </pc:sldChg>
      <pc:sldChg chg="modSp add mod ord">
        <pc:chgData name="Thomas Stensitzki" userId="75cafe6b-2f2a-469b-85c4-eec3b9c972ba" providerId="ADAL" clId="{363DE228-8D93-47E2-A1D5-6CB8C68569A9}" dt="2021-04-13T15:59:23.476" v="2944" actId="14100"/>
        <pc:sldMkLst>
          <pc:docMk/>
          <pc:sldMk cId="2362987111" sldId="462"/>
        </pc:sldMkLst>
        <pc:spChg chg="mod">
          <ac:chgData name="Thomas Stensitzki" userId="75cafe6b-2f2a-469b-85c4-eec3b9c972ba" providerId="ADAL" clId="{363DE228-8D93-47E2-A1D5-6CB8C68569A9}" dt="2021-04-13T15:59:23.476" v="2944" actId="14100"/>
          <ac:spMkLst>
            <pc:docMk/>
            <pc:sldMk cId="2362987111" sldId="462"/>
            <ac:spMk id="2" creationId="{909DC09D-B9A6-4493-9A72-1CA7ECB1F5CA}"/>
          </ac:spMkLst>
        </pc:spChg>
      </pc:sldChg>
      <pc:sldChg chg="modSp add mod ord">
        <pc:chgData name="Thomas Stensitzki" userId="75cafe6b-2f2a-469b-85c4-eec3b9c972ba" providerId="ADAL" clId="{363DE228-8D93-47E2-A1D5-6CB8C68569A9}" dt="2021-04-13T16:00:02.977" v="2977" actId="1036"/>
        <pc:sldMkLst>
          <pc:docMk/>
          <pc:sldMk cId="22916493" sldId="463"/>
        </pc:sldMkLst>
        <pc:spChg chg="mod">
          <ac:chgData name="Thomas Stensitzki" userId="75cafe6b-2f2a-469b-85c4-eec3b9c972ba" providerId="ADAL" clId="{363DE228-8D93-47E2-A1D5-6CB8C68569A9}" dt="2021-04-13T16:00:02.977" v="2977" actId="1036"/>
          <ac:spMkLst>
            <pc:docMk/>
            <pc:sldMk cId="22916493" sldId="463"/>
            <ac:spMk id="2" creationId="{909DC09D-B9A6-4493-9A72-1CA7ECB1F5CA}"/>
          </ac:spMkLst>
        </pc:spChg>
      </pc:sldChg>
      <pc:sldChg chg="modSp add mod ord">
        <pc:chgData name="Thomas Stensitzki" userId="75cafe6b-2f2a-469b-85c4-eec3b9c972ba" providerId="ADAL" clId="{363DE228-8D93-47E2-A1D5-6CB8C68569A9}" dt="2021-04-13T16:00:25.706" v="3011" actId="14100"/>
        <pc:sldMkLst>
          <pc:docMk/>
          <pc:sldMk cId="4141395919" sldId="464"/>
        </pc:sldMkLst>
        <pc:spChg chg="mod">
          <ac:chgData name="Thomas Stensitzki" userId="75cafe6b-2f2a-469b-85c4-eec3b9c972ba" providerId="ADAL" clId="{363DE228-8D93-47E2-A1D5-6CB8C68569A9}" dt="2021-04-13T16:00:25.706" v="3011" actId="14100"/>
          <ac:spMkLst>
            <pc:docMk/>
            <pc:sldMk cId="4141395919" sldId="464"/>
            <ac:spMk id="2" creationId="{909DC09D-B9A6-4493-9A72-1CA7ECB1F5CA}"/>
          </ac:spMkLst>
        </pc:spChg>
      </pc:sldChg>
      <pc:sldChg chg="modSp add mod ord">
        <pc:chgData name="Thomas Stensitzki" userId="75cafe6b-2f2a-469b-85c4-eec3b9c972ba" providerId="ADAL" clId="{363DE228-8D93-47E2-A1D5-6CB8C68569A9}" dt="2021-04-13T16:02:15.998" v="3044" actId="1035"/>
        <pc:sldMkLst>
          <pc:docMk/>
          <pc:sldMk cId="2927016727" sldId="465"/>
        </pc:sldMkLst>
        <pc:spChg chg="mod">
          <ac:chgData name="Thomas Stensitzki" userId="75cafe6b-2f2a-469b-85c4-eec3b9c972ba" providerId="ADAL" clId="{363DE228-8D93-47E2-A1D5-6CB8C68569A9}" dt="2021-04-13T16:02:15.998" v="3044" actId="1035"/>
          <ac:spMkLst>
            <pc:docMk/>
            <pc:sldMk cId="2927016727" sldId="465"/>
            <ac:spMk id="2" creationId="{909DC09D-B9A6-4493-9A72-1CA7ECB1F5CA}"/>
          </ac:spMkLst>
        </pc:spChg>
      </pc:sldChg>
      <pc:sldChg chg="modSp add mod ord">
        <pc:chgData name="Thomas Stensitzki" userId="75cafe6b-2f2a-469b-85c4-eec3b9c972ba" providerId="ADAL" clId="{363DE228-8D93-47E2-A1D5-6CB8C68569A9}" dt="2021-04-13T16:04:38.921" v="3176" actId="20577"/>
        <pc:sldMkLst>
          <pc:docMk/>
          <pc:sldMk cId="749460758" sldId="466"/>
        </pc:sldMkLst>
        <pc:spChg chg="mod">
          <ac:chgData name="Thomas Stensitzki" userId="75cafe6b-2f2a-469b-85c4-eec3b9c972ba" providerId="ADAL" clId="{363DE228-8D93-47E2-A1D5-6CB8C68569A9}" dt="2021-04-13T16:02:37.113" v="3073" actId="14100"/>
          <ac:spMkLst>
            <pc:docMk/>
            <pc:sldMk cId="749460758" sldId="466"/>
            <ac:spMk id="2" creationId="{909DC09D-B9A6-4493-9A72-1CA7ECB1F5CA}"/>
          </ac:spMkLst>
        </pc:spChg>
        <pc:spChg chg="mod">
          <ac:chgData name="Thomas Stensitzki" userId="75cafe6b-2f2a-469b-85c4-eec3b9c972ba" providerId="ADAL" clId="{363DE228-8D93-47E2-A1D5-6CB8C68569A9}" dt="2021-04-13T16:04:38.921" v="3176" actId="20577"/>
          <ac:spMkLst>
            <pc:docMk/>
            <pc:sldMk cId="749460758" sldId="466"/>
            <ac:spMk id="5" creationId="{C24DACB5-1BEC-4C86-9652-BAFD8DE56FEF}"/>
          </ac:spMkLst>
        </pc:spChg>
      </pc:sldChg>
      <pc:sldChg chg="modSp add mod ord">
        <pc:chgData name="Thomas Stensitzki" userId="75cafe6b-2f2a-469b-85c4-eec3b9c972ba" providerId="ADAL" clId="{363DE228-8D93-47E2-A1D5-6CB8C68569A9}" dt="2021-04-13T16:04:31.774" v="3174" actId="20577"/>
        <pc:sldMkLst>
          <pc:docMk/>
          <pc:sldMk cId="2400256164" sldId="467"/>
        </pc:sldMkLst>
        <pc:spChg chg="mod">
          <ac:chgData name="Thomas Stensitzki" userId="75cafe6b-2f2a-469b-85c4-eec3b9c972ba" providerId="ADAL" clId="{363DE228-8D93-47E2-A1D5-6CB8C68569A9}" dt="2021-04-13T16:03:24.453" v="3103" actId="14100"/>
          <ac:spMkLst>
            <pc:docMk/>
            <pc:sldMk cId="2400256164" sldId="467"/>
            <ac:spMk id="2" creationId="{909DC09D-B9A6-4493-9A72-1CA7ECB1F5CA}"/>
          </ac:spMkLst>
        </pc:spChg>
        <pc:spChg chg="mod">
          <ac:chgData name="Thomas Stensitzki" userId="75cafe6b-2f2a-469b-85c4-eec3b9c972ba" providerId="ADAL" clId="{363DE228-8D93-47E2-A1D5-6CB8C68569A9}" dt="2021-04-13T16:04:31.774" v="3174" actId="20577"/>
          <ac:spMkLst>
            <pc:docMk/>
            <pc:sldMk cId="2400256164" sldId="467"/>
            <ac:spMk id="5" creationId="{C24DACB5-1BEC-4C86-9652-BAFD8DE56FEF}"/>
          </ac:spMkLst>
        </pc:spChg>
      </pc:sldChg>
      <pc:sldChg chg="modSp add mod ord">
        <pc:chgData name="Thomas Stensitzki" userId="75cafe6b-2f2a-469b-85c4-eec3b9c972ba" providerId="ADAL" clId="{363DE228-8D93-47E2-A1D5-6CB8C68569A9}" dt="2021-04-13T16:04:22.751" v="3172" actId="20577"/>
        <pc:sldMkLst>
          <pc:docMk/>
          <pc:sldMk cId="980357780" sldId="468"/>
        </pc:sldMkLst>
        <pc:spChg chg="mod">
          <ac:chgData name="Thomas Stensitzki" userId="75cafe6b-2f2a-469b-85c4-eec3b9c972ba" providerId="ADAL" clId="{363DE228-8D93-47E2-A1D5-6CB8C68569A9}" dt="2021-04-13T16:03:46.991" v="3126" actId="14100"/>
          <ac:spMkLst>
            <pc:docMk/>
            <pc:sldMk cId="980357780" sldId="468"/>
            <ac:spMk id="2" creationId="{909DC09D-B9A6-4493-9A72-1CA7ECB1F5CA}"/>
          </ac:spMkLst>
        </pc:spChg>
        <pc:spChg chg="mod">
          <ac:chgData name="Thomas Stensitzki" userId="75cafe6b-2f2a-469b-85c4-eec3b9c972ba" providerId="ADAL" clId="{363DE228-8D93-47E2-A1D5-6CB8C68569A9}" dt="2021-04-13T16:04:22.751" v="3172" actId="20577"/>
          <ac:spMkLst>
            <pc:docMk/>
            <pc:sldMk cId="980357780" sldId="468"/>
            <ac:spMk id="5" creationId="{C24DACB5-1BEC-4C86-9652-BAFD8DE56FEF}"/>
          </ac:spMkLst>
        </pc:spChg>
      </pc:sldChg>
      <pc:sldChg chg="modSp add mod ord">
        <pc:chgData name="Thomas Stensitzki" userId="75cafe6b-2f2a-469b-85c4-eec3b9c972ba" providerId="ADAL" clId="{363DE228-8D93-47E2-A1D5-6CB8C68569A9}" dt="2021-04-13T16:04:16.308" v="3170" actId="20577"/>
        <pc:sldMkLst>
          <pc:docMk/>
          <pc:sldMk cId="1498882424" sldId="469"/>
        </pc:sldMkLst>
        <pc:spChg chg="mod">
          <ac:chgData name="Thomas Stensitzki" userId="75cafe6b-2f2a-469b-85c4-eec3b9c972ba" providerId="ADAL" clId="{363DE228-8D93-47E2-A1D5-6CB8C68569A9}" dt="2021-04-13T16:04:08.845" v="3168" actId="1035"/>
          <ac:spMkLst>
            <pc:docMk/>
            <pc:sldMk cId="1498882424" sldId="469"/>
            <ac:spMk id="2" creationId="{909DC09D-B9A6-4493-9A72-1CA7ECB1F5CA}"/>
          </ac:spMkLst>
        </pc:spChg>
        <pc:spChg chg="mod">
          <ac:chgData name="Thomas Stensitzki" userId="75cafe6b-2f2a-469b-85c4-eec3b9c972ba" providerId="ADAL" clId="{363DE228-8D93-47E2-A1D5-6CB8C68569A9}" dt="2021-04-13T16:04:16.308" v="3170" actId="20577"/>
          <ac:spMkLst>
            <pc:docMk/>
            <pc:sldMk cId="1498882424" sldId="469"/>
            <ac:spMk id="5" creationId="{C24DACB5-1BEC-4C86-9652-BAFD8DE56FEF}"/>
          </ac:spMkLst>
        </pc:spChg>
      </pc:sldChg>
      <pc:sldChg chg="modSp add mod ord">
        <pc:chgData name="Thomas Stensitzki" userId="75cafe6b-2f2a-469b-85c4-eec3b9c972ba" providerId="ADAL" clId="{363DE228-8D93-47E2-A1D5-6CB8C68569A9}" dt="2021-04-13T16:05:07.975" v="3203" actId="1035"/>
        <pc:sldMkLst>
          <pc:docMk/>
          <pc:sldMk cId="4225794366" sldId="470"/>
        </pc:sldMkLst>
        <pc:spChg chg="mod">
          <ac:chgData name="Thomas Stensitzki" userId="75cafe6b-2f2a-469b-85c4-eec3b9c972ba" providerId="ADAL" clId="{363DE228-8D93-47E2-A1D5-6CB8C68569A9}" dt="2021-04-13T16:05:07.975" v="3203" actId="1035"/>
          <ac:spMkLst>
            <pc:docMk/>
            <pc:sldMk cId="4225794366" sldId="470"/>
            <ac:spMk id="2" creationId="{909DC09D-B9A6-4493-9A72-1CA7ECB1F5CA}"/>
          </ac:spMkLst>
        </pc:spChg>
      </pc:sldChg>
      <pc:sldChg chg="modSp add mod ord">
        <pc:chgData name="Thomas Stensitzki" userId="75cafe6b-2f2a-469b-85c4-eec3b9c972ba" providerId="ADAL" clId="{363DE228-8D93-47E2-A1D5-6CB8C68569A9}" dt="2021-04-13T16:05:51.873" v="3236" actId="1036"/>
        <pc:sldMkLst>
          <pc:docMk/>
          <pc:sldMk cId="755424041" sldId="471"/>
        </pc:sldMkLst>
        <pc:spChg chg="mod">
          <ac:chgData name="Thomas Stensitzki" userId="75cafe6b-2f2a-469b-85c4-eec3b9c972ba" providerId="ADAL" clId="{363DE228-8D93-47E2-A1D5-6CB8C68569A9}" dt="2021-04-13T16:05:51.873" v="3236" actId="1036"/>
          <ac:spMkLst>
            <pc:docMk/>
            <pc:sldMk cId="755424041" sldId="471"/>
            <ac:spMk id="2" creationId="{909DC09D-B9A6-4493-9A72-1CA7ECB1F5CA}"/>
          </ac:spMkLst>
        </pc:spChg>
      </pc:sldChg>
      <pc:sldChg chg="modSp add mod ord">
        <pc:chgData name="Thomas Stensitzki" userId="75cafe6b-2f2a-469b-85c4-eec3b9c972ba" providerId="ADAL" clId="{363DE228-8D93-47E2-A1D5-6CB8C68569A9}" dt="2021-04-13T16:06:07.369" v="3263" actId="1035"/>
        <pc:sldMkLst>
          <pc:docMk/>
          <pc:sldMk cId="2377230893" sldId="472"/>
        </pc:sldMkLst>
        <pc:spChg chg="mod">
          <ac:chgData name="Thomas Stensitzki" userId="75cafe6b-2f2a-469b-85c4-eec3b9c972ba" providerId="ADAL" clId="{363DE228-8D93-47E2-A1D5-6CB8C68569A9}" dt="2021-04-13T16:06:07.369" v="3263" actId="1035"/>
          <ac:spMkLst>
            <pc:docMk/>
            <pc:sldMk cId="2377230893" sldId="472"/>
            <ac:spMk id="2" creationId="{909DC09D-B9A6-4493-9A72-1CA7ECB1F5CA}"/>
          </ac:spMkLst>
        </pc:spChg>
      </pc:sldChg>
      <pc:sldChg chg="modSp add mod ord">
        <pc:chgData name="Thomas Stensitzki" userId="75cafe6b-2f2a-469b-85c4-eec3b9c972ba" providerId="ADAL" clId="{363DE228-8D93-47E2-A1D5-6CB8C68569A9}" dt="2021-04-13T16:06:34.039" v="3300" actId="1036"/>
        <pc:sldMkLst>
          <pc:docMk/>
          <pc:sldMk cId="2293811491" sldId="473"/>
        </pc:sldMkLst>
        <pc:spChg chg="mod">
          <ac:chgData name="Thomas Stensitzki" userId="75cafe6b-2f2a-469b-85c4-eec3b9c972ba" providerId="ADAL" clId="{363DE228-8D93-47E2-A1D5-6CB8C68569A9}" dt="2021-04-13T16:06:34.039" v="3300" actId="1036"/>
          <ac:spMkLst>
            <pc:docMk/>
            <pc:sldMk cId="2293811491" sldId="473"/>
            <ac:spMk id="2" creationId="{909DC09D-B9A6-4493-9A72-1CA7ECB1F5CA}"/>
          </ac:spMkLst>
        </pc:spChg>
      </pc:sldChg>
      <pc:sldChg chg="modSp add mod">
        <pc:chgData name="Thomas Stensitzki" userId="75cafe6b-2f2a-469b-85c4-eec3b9c972ba" providerId="ADAL" clId="{363DE228-8D93-47E2-A1D5-6CB8C68569A9}" dt="2021-04-13T16:06:47.171" v="3320" actId="1036"/>
        <pc:sldMkLst>
          <pc:docMk/>
          <pc:sldMk cId="3651213508" sldId="474"/>
        </pc:sldMkLst>
        <pc:spChg chg="mod">
          <ac:chgData name="Thomas Stensitzki" userId="75cafe6b-2f2a-469b-85c4-eec3b9c972ba" providerId="ADAL" clId="{363DE228-8D93-47E2-A1D5-6CB8C68569A9}" dt="2021-04-13T16:06:47.171" v="3320" actId="1036"/>
          <ac:spMkLst>
            <pc:docMk/>
            <pc:sldMk cId="3651213508" sldId="474"/>
            <ac:spMk id="2" creationId="{909DC09D-B9A6-4493-9A72-1CA7ECB1F5CA}"/>
          </ac:spMkLst>
        </pc:spChg>
      </pc:sldChg>
      <pc:sldChg chg="modSp add mod ord">
        <pc:chgData name="Thomas Stensitzki" userId="75cafe6b-2f2a-469b-85c4-eec3b9c972ba" providerId="ADAL" clId="{363DE228-8D93-47E2-A1D5-6CB8C68569A9}" dt="2021-04-13T16:07:01.826" v="3346" actId="1035"/>
        <pc:sldMkLst>
          <pc:docMk/>
          <pc:sldMk cId="2954743898" sldId="475"/>
        </pc:sldMkLst>
        <pc:spChg chg="mod">
          <ac:chgData name="Thomas Stensitzki" userId="75cafe6b-2f2a-469b-85c4-eec3b9c972ba" providerId="ADAL" clId="{363DE228-8D93-47E2-A1D5-6CB8C68569A9}" dt="2021-04-13T16:07:01.826" v="3346" actId="1035"/>
          <ac:spMkLst>
            <pc:docMk/>
            <pc:sldMk cId="2954743898" sldId="475"/>
            <ac:spMk id="2" creationId="{909DC09D-B9A6-4493-9A72-1CA7ECB1F5CA}"/>
          </ac:spMkLst>
        </pc:spChg>
      </pc:sldChg>
      <pc:sldChg chg="modSp add mod ord">
        <pc:chgData name="Thomas Stensitzki" userId="75cafe6b-2f2a-469b-85c4-eec3b9c972ba" providerId="ADAL" clId="{363DE228-8D93-47E2-A1D5-6CB8C68569A9}" dt="2021-04-13T16:07:12.843" v="3368" actId="1036"/>
        <pc:sldMkLst>
          <pc:docMk/>
          <pc:sldMk cId="3637848067" sldId="476"/>
        </pc:sldMkLst>
        <pc:spChg chg="mod">
          <ac:chgData name="Thomas Stensitzki" userId="75cafe6b-2f2a-469b-85c4-eec3b9c972ba" providerId="ADAL" clId="{363DE228-8D93-47E2-A1D5-6CB8C68569A9}" dt="2021-04-13T16:07:12.843" v="3368" actId="1036"/>
          <ac:spMkLst>
            <pc:docMk/>
            <pc:sldMk cId="3637848067" sldId="476"/>
            <ac:spMk id="2" creationId="{909DC09D-B9A6-4493-9A72-1CA7ECB1F5CA}"/>
          </ac:spMkLst>
        </pc:spChg>
      </pc:sldChg>
      <pc:sldChg chg="modSp add mod ord">
        <pc:chgData name="Thomas Stensitzki" userId="75cafe6b-2f2a-469b-85c4-eec3b9c972ba" providerId="ADAL" clId="{363DE228-8D93-47E2-A1D5-6CB8C68569A9}" dt="2021-04-13T16:07:31.139" v="3394" actId="14100"/>
        <pc:sldMkLst>
          <pc:docMk/>
          <pc:sldMk cId="1694765860" sldId="477"/>
        </pc:sldMkLst>
        <pc:spChg chg="mod">
          <ac:chgData name="Thomas Stensitzki" userId="75cafe6b-2f2a-469b-85c4-eec3b9c972ba" providerId="ADAL" clId="{363DE228-8D93-47E2-A1D5-6CB8C68569A9}" dt="2021-04-13T16:07:31.139" v="3394" actId="14100"/>
          <ac:spMkLst>
            <pc:docMk/>
            <pc:sldMk cId="1694765860" sldId="477"/>
            <ac:spMk id="2" creationId="{909DC09D-B9A6-4493-9A72-1CA7ECB1F5CA}"/>
          </ac:spMkLst>
        </pc:spChg>
      </pc:sldChg>
      <pc:sldChg chg="modSp add mod">
        <pc:chgData name="Thomas Stensitzki" userId="75cafe6b-2f2a-469b-85c4-eec3b9c972ba" providerId="ADAL" clId="{363DE228-8D93-47E2-A1D5-6CB8C68569A9}" dt="2021-04-13T16:07:52.644" v="3419" actId="14100"/>
        <pc:sldMkLst>
          <pc:docMk/>
          <pc:sldMk cId="1953275783" sldId="478"/>
        </pc:sldMkLst>
        <pc:spChg chg="mod">
          <ac:chgData name="Thomas Stensitzki" userId="75cafe6b-2f2a-469b-85c4-eec3b9c972ba" providerId="ADAL" clId="{363DE228-8D93-47E2-A1D5-6CB8C68569A9}" dt="2021-04-13T16:07:52.644" v="3419" actId="14100"/>
          <ac:spMkLst>
            <pc:docMk/>
            <pc:sldMk cId="1953275783" sldId="478"/>
            <ac:spMk id="2" creationId="{909DC09D-B9A6-4493-9A72-1CA7ECB1F5CA}"/>
          </ac:spMkLst>
        </pc:spChg>
      </pc:sldChg>
      <pc:sldChg chg="modSp add mod">
        <pc:chgData name="Thomas Stensitzki" userId="75cafe6b-2f2a-469b-85c4-eec3b9c972ba" providerId="ADAL" clId="{363DE228-8D93-47E2-A1D5-6CB8C68569A9}" dt="2021-04-13T16:08:06.638" v="3444" actId="1036"/>
        <pc:sldMkLst>
          <pc:docMk/>
          <pc:sldMk cId="642574017" sldId="479"/>
        </pc:sldMkLst>
        <pc:spChg chg="mod">
          <ac:chgData name="Thomas Stensitzki" userId="75cafe6b-2f2a-469b-85c4-eec3b9c972ba" providerId="ADAL" clId="{363DE228-8D93-47E2-A1D5-6CB8C68569A9}" dt="2021-04-13T16:08:06.638" v="3444" actId="1036"/>
          <ac:spMkLst>
            <pc:docMk/>
            <pc:sldMk cId="642574017" sldId="479"/>
            <ac:spMk id="2" creationId="{909DC09D-B9A6-4493-9A72-1CA7ECB1F5CA}"/>
          </ac:spMkLst>
        </pc:spChg>
      </pc:sldChg>
      <pc:sldChg chg="modSp add mod ord">
        <pc:chgData name="Thomas Stensitzki" userId="75cafe6b-2f2a-469b-85c4-eec3b9c972ba" providerId="ADAL" clId="{363DE228-8D93-47E2-A1D5-6CB8C68569A9}" dt="2021-04-13T16:08:19.199" v="3465" actId="1035"/>
        <pc:sldMkLst>
          <pc:docMk/>
          <pc:sldMk cId="2167556490" sldId="480"/>
        </pc:sldMkLst>
        <pc:spChg chg="mod">
          <ac:chgData name="Thomas Stensitzki" userId="75cafe6b-2f2a-469b-85c4-eec3b9c972ba" providerId="ADAL" clId="{363DE228-8D93-47E2-A1D5-6CB8C68569A9}" dt="2021-04-13T16:08:19.199" v="3465" actId="1035"/>
          <ac:spMkLst>
            <pc:docMk/>
            <pc:sldMk cId="2167556490" sldId="480"/>
            <ac:spMk id="2" creationId="{909DC09D-B9A6-4493-9A72-1CA7ECB1F5CA}"/>
          </ac:spMkLst>
        </pc:spChg>
      </pc:sldChg>
      <pc:sldChg chg="modSp add mod ord modNotesTx">
        <pc:chgData name="Thomas Stensitzki" userId="75cafe6b-2f2a-469b-85c4-eec3b9c972ba" providerId="ADAL" clId="{363DE228-8D93-47E2-A1D5-6CB8C68569A9}" dt="2021-04-13T16:12:40.832" v="3593" actId="6549"/>
        <pc:sldMkLst>
          <pc:docMk/>
          <pc:sldMk cId="1129715017" sldId="481"/>
        </pc:sldMkLst>
        <pc:spChg chg="mod">
          <ac:chgData name="Thomas Stensitzki" userId="75cafe6b-2f2a-469b-85c4-eec3b9c972ba" providerId="ADAL" clId="{363DE228-8D93-47E2-A1D5-6CB8C68569A9}" dt="2021-04-13T16:11:22.912" v="3517" actId="1035"/>
          <ac:spMkLst>
            <pc:docMk/>
            <pc:sldMk cId="1129715017" sldId="481"/>
            <ac:spMk id="2" creationId="{909DC09D-B9A6-4493-9A72-1CA7ECB1F5CA}"/>
          </ac:spMkLst>
        </pc:spChg>
        <pc:spChg chg="mod">
          <ac:chgData name="Thomas Stensitzki" userId="75cafe6b-2f2a-469b-85c4-eec3b9c972ba" providerId="ADAL" clId="{363DE228-8D93-47E2-A1D5-6CB8C68569A9}" dt="2021-04-13T16:11:14.137" v="3488" actId="20577"/>
          <ac:spMkLst>
            <pc:docMk/>
            <pc:sldMk cId="1129715017" sldId="481"/>
            <ac:spMk id="5" creationId="{C24DACB5-1BEC-4C86-9652-BAFD8DE56FEF}"/>
          </ac:spMkLst>
        </pc:spChg>
      </pc:sldChg>
      <pc:sldChg chg="modSp add mod ord modNotesTx">
        <pc:chgData name="Thomas Stensitzki" userId="75cafe6b-2f2a-469b-85c4-eec3b9c972ba" providerId="ADAL" clId="{363DE228-8D93-47E2-A1D5-6CB8C68569A9}" dt="2021-04-13T16:12:35.724" v="3592" actId="6549"/>
        <pc:sldMkLst>
          <pc:docMk/>
          <pc:sldMk cId="447580809" sldId="482"/>
        </pc:sldMkLst>
        <pc:spChg chg="mod">
          <ac:chgData name="Thomas Stensitzki" userId="75cafe6b-2f2a-469b-85c4-eec3b9c972ba" providerId="ADAL" clId="{363DE228-8D93-47E2-A1D5-6CB8C68569A9}" dt="2021-04-13T16:11:48.887" v="3557" actId="14100"/>
          <ac:spMkLst>
            <pc:docMk/>
            <pc:sldMk cId="447580809" sldId="482"/>
            <ac:spMk id="2" creationId="{909DC09D-B9A6-4493-9A72-1CA7ECB1F5CA}"/>
          </ac:spMkLst>
        </pc:spChg>
      </pc:sldChg>
      <pc:sldChg chg="modSp add mod ord">
        <pc:chgData name="Thomas Stensitzki" userId="75cafe6b-2f2a-469b-85c4-eec3b9c972ba" providerId="ADAL" clId="{363DE228-8D93-47E2-A1D5-6CB8C68569A9}" dt="2021-04-13T16:12:09.558" v="3563" actId="14100"/>
        <pc:sldMkLst>
          <pc:docMk/>
          <pc:sldMk cId="2109578151" sldId="483"/>
        </pc:sldMkLst>
        <pc:spChg chg="mod">
          <ac:chgData name="Thomas Stensitzki" userId="75cafe6b-2f2a-469b-85c4-eec3b9c972ba" providerId="ADAL" clId="{363DE228-8D93-47E2-A1D5-6CB8C68569A9}" dt="2021-04-13T16:12:09.558" v="3563" actId="14100"/>
          <ac:spMkLst>
            <pc:docMk/>
            <pc:sldMk cId="2109578151" sldId="483"/>
            <ac:spMk id="2" creationId="{909DC09D-B9A6-4493-9A72-1CA7ECB1F5CA}"/>
          </ac:spMkLst>
        </pc:spChg>
      </pc:sldChg>
      <pc:sldChg chg="modSp add mod modNotesTx">
        <pc:chgData name="Thomas Stensitzki" userId="75cafe6b-2f2a-469b-85c4-eec3b9c972ba" providerId="ADAL" clId="{363DE228-8D93-47E2-A1D5-6CB8C68569A9}" dt="2021-04-13T16:12:29.431" v="3591" actId="6549"/>
        <pc:sldMkLst>
          <pc:docMk/>
          <pc:sldMk cId="3880581928" sldId="484"/>
        </pc:sldMkLst>
        <pc:spChg chg="mod">
          <ac:chgData name="Thomas Stensitzki" userId="75cafe6b-2f2a-469b-85c4-eec3b9c972ba" providerId="ADAL" clId="{363DE228-8D93-47E2-A1D5-6CB8C68569A9}" dt="2021-04-13T16:12:21.007" v="3590" actId="1035"/>
          <ac:spMkLst>
            <pc:docMk/>
            <pc:sldMk cId="3880581928" sldId="484"/>
            <ac:spMk id="2" creationId="{909DC09D-B9A6-4493-9A72-1CA7ECB1F5CA}"/>
          </ac:spMkLst>
        </pc:spChg>
      </pc:sldChg>
      <pc:sldChg chg="modSp add mod modNotesTx">
        <pc:chgData name="Thomas Stensitzki" userId="75cafe6b-2f2a-469b-85c4-eec3b9c972ba" providerId="ADAL" clId="{363DE228-8D93-47E2-A1D5-6CB8C68569A9}" dt="2021-04-13T16:13:36.587" v="3658" actId="6549"/>
        <pc:sldMkLst>
          <pc:docMk/>
          <pc:sldMk cId="1578197255" sldId="485"/>
        </pc:sldMkLst>
        <pc:spChg chg="mod">
          <ac:chgData name="Thomas Stensitzki" userId="75cafe6b-2f2a-469b-85c4-eec3b9c972ba" providerId="ADAL" clId="{363DE228-8D93-47E2-A1D5-6CB8C68569A9}" dt="2021-04-13T16:13:15.144" v="3630" actId="1035"/>
          <ac:spMkLst>
            <pc:docMk/>
            <pc:sldMk cId="1578197255" sldId="485"/>
            <ac:spMk id="2" creationId="{909DC09D-B9A6-4493-9A72-1CA7ECB1F5CA}"/>
          </ac:spMkLst>
        </pc:spChg>
      </pc:sldChg>
      <pc:sldChg chg="modSp add mod">
        <pc:chgData name="Thomas Stensitzki" userId="75cafe6b-2f2a-469b-85c4-eec3b9c972ba" providerId="ADAL" clId="{363DE228-8D93-47E2-A1D5-6CB8C68569A9}" dt="2021-04-13T16:13:29.521" v="3657" actId="1036"/>
        <pc:sldMkLst>
          <pc:docMk/>
          <pc:sldMk cId="129048746" sldId="486"/>
        </pc:sldMkLst>
        <pc:spChg chg="mod">
          <ac:chgData name="Thomas Stensitzki" userId="75cafe6b-2f2a-469b-85c4-eec3b9c972ba" providerId="ADAL" clId="{363DE228-8D93-47E2-A1D5-6CB8C68569A9}" dt="2021-04-13T16:13:29.521" v="3657" actId="1036"/>
          <ac:spMkLst>
            <pc:docMk/>
            <pc:sldMk cId="129048746" sldId="486"/>
            <ac:spMk id="2" creationId="{909DC09D-B9A6-4493-9A72-1CA7ECB1F5CA}"/>
          </ac:spMkLst>
        </pc:spChg>
      </pc:sldChg>
      <pc:sldChg chg="addSp delSp modSp add mod">
        <pc:chgData name="Thomas Stensitzki" userId="75cafe6b-2f2a-469b-85c4-eec3b9c972ba" providerId="ADAL" clId="{363DE228-8D93-47E2-A1D5-6CB8C68569A9}" dt="2021-04-13T16:14:03.456" v="3692"/>
        <pc:sldMkLst>
          <pc:docMk/>
          <pc:sldMk cId="3805749550" sldId="487"/>
        </pc:sldMkLst>
        <pc:spChg chg="mod">
          <ac:chgData name="Thomas Stensitzki" userId="75cafe6b-2f2a-469b-85c4-eec3b9c972ba" providerId="ADAL" clId="{363DE228-8D93-47E2-A1D5-6CB8C68569A9}" dt="2021-04-13T16:13:56.978" v="3690" actId="1035"/>
          <ac:spMkLst>
            <pc:docMk/>
            <pc:sldMk cId="3805749550" sldId="487"/>
            <ac:spMk id="2" creationId="{909DC09D-B9A6-4493-9A72-1CA7ECB1F5CA}"/>
          </ac:spMkLst>
        </pc:spChg>
        <pc:spChg chg="add del mod">
          <ac:chgData name="Thomas Stensitzki" userId="75cafe6b-2f2a-469b-85c4-eec3b9c972ba" providerId="ADAL" clId="{363DE228-8D93-47E2-A1D5-6CB8C68569A9}" dt="2021-04-13T16:14:03.456" v="3692"/>
          <ac:spMkLst>
            <pc:docMk/>
            <pc:sldMk cId="3805749550" sldId="487"/>
            <ac:spMk id="6" creationId="{2247C5DC-A300-4E24-8030-8875DEAEF50F}"/>
          </ac:spMkLst>
        </pc:spChg>
      </pc:sldChg>
      <pc:sldChg chg="modSp add mod">
        <pc:chgData name="Thomas Stensitzki" userId="75cafe6b-2f2a-469b-85c4-eec3b9c972ba" providerId="ADAL" clId="{363DE228-8D93-47E2-A1D5-6CB8C68569A9}" dt="2021-04-13T16:14:10.905" v="3714" actId="1036"/>
        <pc:sldMkLst>
          <pc:docMk/>
          <pc:sldMk cId="2133647224" sldId="488"/>
        </pc:sldMkLst>
        <pc:spChg chg="mod">
          <ac:chgData name="Thomas Stensitzki" userId="75cafe6b-2f2a-469b-85c4-eec3b9c972ba" providerId="ADAL" clId="{363DE228-8D93-47E2-A1D5-6CB8C68569A9}" dt="2021-04-13T16:14:10.905" v="3714" actId="1036"/>
          <ac:spMkLst>
            <pc:docMk/>
            <pc:sldMk cId="2133647224" sldId="488"/>
            <ac:spMk id="2" creationId="{909DC09D-B9A6-4493-9A72-1CA7ECB1F5CA}"/>
          </ac:spMkLst>
        </pc:spChg>
      </pc:sldChg>
      <pc:sldChg chg="modSp add mod ord modNotesTx">
        <pc:chgData name="Thomas Stensitzki" userId="75cafe6b-2f2a-469b-85c4-eec3b9c972ba" providerId="ADAL" clId="{363DE228-8D93-47E2-A1D5-6CB8C68569A9}" dt="2021-04-13T16:15:30.018" v="3780" actId="6549"/>
        <pc:sldMkLst>
          <pc:docMk/>
          <pc:sldMk cId="3106687663" sldId="489"/>
        </pc:sldMkLst>
        <pc:spChg chg="mod">
          <ac:chgData name="Thomas Stensitzki" userId="75cafe6b-2f2a-469b-85c4-eec3b9c972ba" providerId="ADAL" clId="{363DE228-8D93-47E2-A1D5-6CB8C68569A9}" dt="2021-04-13T16:14:58.216" v="3749" actId="1035"/>
          <ac:spMkLst>
            <pc:docMk/>
            <pc:sldMk cId="3106687663" sldId="489"/>
            <ac:spMk id="2" creationId="{909DC09D-B9A6-4493-9A72-1CA7ECB1F5CA}"/>
          </ac:spMkLst>
        </pc:spChg>
      </pc:sldChg>
      <pc:sldChg chg="modSp add mod ord">
        <pc:chgData name="Thomas Stensitzki" userId="75cafe6b-2f2a-469b-85c4-eec3b9c972ba" providerId="ADAL" clId="{363DE228-8D93-47E2-A1D5-6CB8C68569A9}" dt="2021-04-13T16:15:18.568" v="3779" actId="14100"/>
        <pc:sldMkLst>
          <pc:docMk/>
          <pc:sldMk cId="344419499" sldId="490"/>
        </pc:sldMkLst>
        <pc:spChg chg="mod">
          <ac:chgData name="Thomas Stensitzki" userId="75cafe6b-2f2a-469b-85c4-eec3b9c972ba" providerId="ADAL" clId="{363DE228-8D93-47E2-A1D5-6CB8C68569A9}" dt="2021-04-13T16:15:18.568" v="3779" actId="14100"/>
          <ac:spMkLst>
            <pc:docMk/>
            <pc:sldMk cId="344419499" sldId="490"/>
            <ac:spMk id="2" creationId="{909DC09D-B9A6-4493-9A72-1CA7ECB1F5CA}"/>
          </ac:spMkLst>
        </pc:spChg>
      </pc:sldChg>
      <pc:sldChg chg="addSp delSp modSp add mod">
        <pc:chgData name="Thomas Stensitzki" userId="75cafe6b-2f2a-469b-85c4-eec3b9c972ba" providerId="ADAL" clId="{363DE228-8D93-47E2-A1D5-6CB8C68569A9}" dt="2021-04-17T16:51:45.081" v="4048" actId="478"/>
        <pc:sldMkLst>
          <pc:docMk/>
          <pc:sldMk cId="3946489210" sldId="491"/>
        </pc:sldMkLst>
        <pc:spChg chg="del">
          <ac:chgData name="Thomas Stensitzki" userId="75cafe6b-2f2a-469b-85c4-eec3b9c972ba" providerId="ADAL" clId="{363DE228-8D93-47E2-A1D5-6CB8C68569A9}" dt="2021-04-17T16:46:29.580" v="3946" actId="478"/>
          <ac:spMkLst>
            <pc:docMk/>
            <pc:sldMk cId="3946489210" sldId="491"/>
            <ac:spMk id="2" creationId="{86A4A9C3-88F1-47B1-832C-DF14CF7A00CF}"/>
          </ac:spMkLst>
        </pc:spChg>
        <pc:spChg chg="del mod">
          <ac:chgData name="Thomas Stensitzki" userId="75cafe6b-2f2a-469b-85c4-eec3b9c972ba" providerId="ADAL" clId="{363DE228-8D93-47E2-A1D5-6CB8C68569A9}" dt="2021-04-17T16:51:30.714" v="4047" actId="478"/>
          <ac:spMkLst>
            <pc:docMk/>
            <pc:sldMk cId="3946489210" sldId="491"/>
            <ac:spMk id="3" creationId="{CBA95633-B02D-4A15-A8B1-A38E0A70FD27}"/>
          </ac:spMkLst>
        </pc:spChg>
        <pc:spChg chg="add del mod">
          <ac:chgData name="Thomas Stensitzki" userId="75cafe6b-2f2a-469b-85c4-eec3b9c972ba" providerId="ADAL" clId="{363DE228-8D93-47E2-A1D5-6CB8C68569A9}" dt="2021-04-17T16:46:31.691" v="3947" actId="478"/>
          <ac:spMkLst>
            <pc:docMk/>
            <pc:sldMk cId="3946489210" sldId="491"/>
            <ac:spMk id="5" creationId="{F1147857-D483-4933-9D90-2F212DBC4A97}"/>
          </ac:spMkLst>
        </pc:spChg>
        <pc:spChg chg="add mod">
          <ac:chgData name="Thomas Stensitzki" userId="75cafe6b-2f2a-469b-85c4-eec3b9c972ba" providerId="ADAL" clId="{363DE228-8D93-47E2-A1D5-6CB8C68569A9}" dt="2021-04-17T16:50:52.145" v="3997" actId="108"/>
          <ac:spMkLst>
            <pc:docMk/>
            <pc:sldMk cId="3946489210" sldId="491"/>
            <ac:spMk id="6" creationId="{EA252111-2DC5-4225-9C36-9E59262ACFF5}"/>
          </ac:spMkLst>
        </pc:spChg>
        <pc:spChg chg="add mod">
          <ac:chgData name="Thomas Stensitzki" userId="75cafe6b-2f2a-469b-85c4-eec3b9c972ba" providerId="ADAL" clId="{363DE228-8D93-47E2-A1D5-6CB8C68569A9}" dt="2021-04-17T16:51:22.710" v="4026" actId="1035"/>
          <ac:spMkLst>
            <pc:docMk/>
            <pc:sldMk cId="3946489210" sldId="491"/>
            <ac:spMk id="7" creationId="{A77062F2-E3B9-4230-9446-1FF51090FD82}"/>
          </ac:spMkLst>
        </pc:spChg>
        <pc:spChg chg="add mod">
          <ac:chgData name="Thomas Stensitzki" userId="75cafe6b-2f2a-469b-85c4-eec3b9c972ba" providerId="ADAL" clId="{363DE228-8D93-47E2-A1D5-6CB8C68569A9}" dt="2021-04-17T16:51:19.974" v="4021" actId="1036"/>
          <ac:spMkLst>
            <pc:docMk/>
            <pc:sldMk cId="3946489210" sldId="491"/>
            <ac:spMk id="8" creationId="{05EE9CC1-A2F7-4BDD-8234-105E3FEC49FE}"/>
          </ac:spMkLst>
        </pc:spChg>
        <pc:spChg chg="add mod">
          <ac:chgData name="Thomas Stensitzki" userId="75cafe6b-2f2a-469b-85c4-eec3b9c972ba" providerId="ADAL" clId="{363DE228-8D93-47E2-A1D5-6CB8C68569A9}" dt="2021-04-17T16:51:28.229" v="4046" actId="1035"/>
          <ac:spMkLst>
            <pc:docMk/>
            <pc:sldMk cId="3946489210" sldId="491"/>
            <ac:spMk id="9" creationId="{0EECB2FE-7B66-4F87-BA62-5FB00090E3B1}"/>
          </ac:spMkLst>
        </pc:spChg>
        <pc:spChg chg="add del mod">
          <ac:chgData name="Thomas Stensitzki" userId="75cafe6b-2f2a-469b-85c4-eec3b9c972ba" providerId="ADAL" clId="{363DE228-8D93-47E2-A1D5-6CB8C68569A9}" dt="2021-04-17T16:51:45.081" v="4048" actId="478"/>
          <ac:spMkLst>
            <pc:docMk/>
            <pc:sldMk cId="3946489210" sldId="491"/>
            <ac:spMk id="11" creationId="{01BF68C4-EF3E-4EC8-BB13-660FEC79E2B6}"/>
          </ac:spMkLst>
        </pc:spChg>
      </pc:sldChg>
    </pc:docChg>
  </pc:docChgLst>
  <pc:docChgLst>
    <pc:chgData name="Thomas Stensitzki" userId="75cafe6b-2f2a-469b-85c4-eec3b9c972ba" providerId="ADAL" clId="{BE8F4EE5-CF52-46AD-A386-2ADC59A29254}"/>
    <pc:docChg chg="modSld">
      <pc:chgData name="Thomas Stensitzki" userId="75cafe6b-2f2a-469b-85c4-eec3b9c972ba" providerId="ADAL" clId="{BE8F4EE5-CF52-46AD-A386-2ADC59A29254}" dt="2021-02-04T16:39:39.722" v="6"/>
      <pc:docMkLst>
        <pc:docMk/>
      </pc:docMkLst>
      <pc:sldChg chg="modSp mod">
        <pc:chgData name="Thomas Stensitzki" userId="75cafe6b-2f2a-469b-85c4-eec3b9c972ba" providerId="ADAL" clId="{BE8F4EE5-CF52-46AD-A386-2ADC59A29254}" dt="2021-02-04T16:39:39.722" v="6"/>
        <pc:sldMkLst>
          <pc:docMk/>
          <pc:sldMk cId="2855324227" sldId="257"/>
        </pc:sldMkLst>
        <pc:graphicFrameChg chg="mod modGraphic">
          <ac:chgData name="Thomas Stensitzki" userId="75cafe6b-2f2a-469b-85c4-eec3b9c972ba" providerId="ADAL" clId="{BE8F4EE5-CF52-46AD-A386-2ADC59A29254}" dt="2021-02-04T16:39:39.722" v="6"/>
          <ac:graphicFrameMkLst>
            <pc:docMk/>
            <pc:sldMk cId="2855324227" sldId="257"/>
            <ac:graphicFrameMk id="6" creationId="{0F955DCC-462D-431D-BBDE-26F10687D59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1A38-604E-46AF-B68B-4691B9CFFAF5}" type="datetimeFigureOut">
              <a:rPr lang="de-DE" smtClean="0"/>
              <a:t>12.08.2021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B9C7-8C41-44EF-A755-70B1D5727268}" type="slidenum">
              <a:rPr lang="de-DE" smtClean="0"/>
              <a:t>‹Nr.›</a:t>
            </a:fld>
            <a:endParaRPr lang="de-DE"/>
          </a:p>
        </p:txBody>
      </p:sp>
    </p:spTree>
    <p:extLst>
      <p:ext uri="{BB962C8B-B14F-4D97-AF65-F5344CB8AC3E}">
        <p14:creationId xmlns:p14="http://schemas.microsoft.com/office/powerpoint/2010/main" val="121457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a:t>
            </a:fld>
            <a:endParaRPr lang="de-DE" dirty="0"/>
          </a:p>
        </p:txBody>
      </p:sp>
    </p:spTree>
    <p:extLst>
      <p:ext uri="{BB962C8B-B14F-4D97-AF65-F5344CB8AC3E}">
        <p14:creationId xmlns:p14="http://schemas.microsoft.com/office/powerpoint/2010/main" val="33859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The organizer will have the ability to assign participants when rooms are closed and/or re-assign them while rooms are open via this new modal window.</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11</a:t>
            </a:fld>
            <a:endParaRPr lang="de-DE"/>
          </a:p>
        </p:txBody>
      </p:sp>
    </p:spTree>
    <p:extLst>
      <p:ext uri="{BB962C8B-B14F-4D97-AF65-F5344CB8AC3E}">
        <p14:creationId xmlns:p14="http://schemas.microsoft.com/office/powerpoint/2010/main" val="3966511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12</a:t>
            </a:fld>
            <a:endParaRPr lang="de-DE" dirty="0"/>
          </a:p>
        </p:txBody>
      </p:sp>
    </p:spTree>
    <p:extLst>
      <p:ext uri="{BB962C8B-B14F-4D97-AF65-F5344CB8AC3E}">
        <p14:creationId xmlns:p14="http://schemas.microsoft.com/office/powerpoint/2010/main" val="804954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14</a:t>
            </a:fld>
            <a:endParaRPr lang="de-DE" dirty="0"/>
          </a:p>
        </p:txBody>
      </p:sp>
    </p:spTree>
    <p:extLst>
      <p:ext uri="{BB962C8B-B14F-4D97-AF65-F5344CB8AC3E}">
        <p14:creationId xmlns:p14="http://schemas.microsoft.com/office/powerpoint/2010/main" val="26271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16</a:t>
            </a:fld>
            <a:endParaRPr lang="de-DE" dirty="0"/>
          </a:p>
        </p:txBody>
      </p:sp>
    </p:spTree>
    <p:extLst>
      <p:ext uri="{BB962C8B-B14F-4D97-AF65-F5344CB8AC3E}">
        <p14:creationId xmlns:p14="http://schemas.microsoft.com/office/powerpoint/2010/main" val="297977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Side-By-Side</a:t>
            </a:r>
          </a:p>
          <a:p>
            <a:pPr marL="171450" indent="-171450">
              <a:buFont typeface="Arial" panose="020B0604020202020204" pitchFamily="34" charset="0"/>
              <a:buChar char="•"/>
            </a:pPr>
            <a:r>
              <a:rPr lang="en-US" dirty="0"/>
              <a:t>Reporter Mode</a:t>
            </a:r>
          </a:p>
        </p:txBody>
      </p:sp>
      <p:sp>
        <p:nvSpPr>
          <p:cNvPr id="4" name="Foliennummernplatzhalter 3"/>
          <p:cNvSpPr>
            <a:spLocks noGrp="1"/>
          </p:cNvSpPr>
          <p:nvPr>
            <p:ph type="sldNum" sz="quarter" idx="5"/>
          </p:nvPr>
        </p:nvSpPr>
        <p:spPr/>
        <p:txBody>
          <a:bodyPr/>
          <a:lstStyle/>
          <a:p>
            <a:fld id="{3493B9C7-8C41-44EF-A755-70B1D5727268}" type="slidenum">
              <a:rPr lang="de-DE" smtClean="0"/>
              <a:t>17</a:t>
            </a:fld>
            <a:endParaRPr lang="de-DE"/>
          </a:p>
        </p:txBody>
      </p:sp>
    </p:spTree>
    <p:extLst>
      <p:ext uri="{BB962C8B-B14F-4D97-AF65-F5344CB8AC3E}">
        <p14:creationId xmlns:p14="http://schemas.microsoft.com/office/powerpoint/2010/main" val="29948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18</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Updated August 03, 2021: This feature will be available as a preview until December 31, 2021. After that, an </a:t>
            </a:r>
            <a:r>
              <a:rPr lang="en-US" b="1" i="0" dirty="0">
                <a:solidFill>
                  <a:srgbClr val="484644"/>
                </a:solidFill>
                <a:effectLst/>
                <a:highlight>
                  <a:srgbClr val="FFFF00"/>
                </a:highlight>
                <a:latin typeface="Segoe UI" panose="020B0502040204020203" pitchFamily="34" charset="0"/>
              </a:rPr>
              <a:t>Advanced Communications </a:t>
            </a:r>
            <a:r>
              <a:rPr lang="en-US" b="0" i="0" dirty="0">
                <a:solidFill>
                  <a:srgbClr val="484644"/>
                </a:solidFill>
                <a:effectLst/>
                <a:latin typeface="Segoe UI" panose="020B0502040204020203" pitchFamily="34" charset="0"/>
              </a:rPr>
              <a:t>license is required to continue using this feature.</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19</a:t>
            </a:fld>
            <a:endParaRPr lang="de-DE"/>
          </a:p>
        </p:txBody>
      </p:sp>
    </p:spTree>
    <p:extLst>
      <p:ext uri="{BB962C8B-B14F-4D97-AF65-F5344CB8AC3E}">
        <p14:creationId xmlns:p14="http://schemas.microsoft.com/office/powerpoint/2010/main" val="243123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20</a:t>
            </a:fld>
            <a:endParaRPr lang="de-DE" dirty="0"/>
          </a:p>
        </p:txBody>
      </p:sp>
    </p:spTree>
    <p:extLst>
      <p:ext uri="{BB962C8B-B14F-4D97-AF65-F5344CB8AC3E}">
        <p14:creationId xmlns:p14="http://schemas.microsoft.com/office/powerpoint/2010/main" val="300126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21</a:t>
            </a:fld>
            <a:endParaRPr lang="de-DE" dirty="0"/>
          </a:p>
        </p:txBody>
      </p:sp>
    </p:spTree>
    <p:extLst>
      <p:ext uri="{BB962C8B-B14F-4D97-AF65-F5344CB8AC3E}">
        <p14:creationId xmlns:p14="http://schemas.microsoft.com/office/powerpoint/2010/main" val="615707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22</a:t>
            </a:fld>
            <a:endParaRPr lang="de-DE" dirty="0"/>
          </a:p>
        </p:txBody>
      </p:sp>
    </p:spTree>
    <p:extLst>
      <p:ext uri="{BB962C8B-B14F-4D97-AF65-F5344CB8AC3E}">
        <p14:creationId xmlns:p14="http://schemas.microsoft.com/office/powerpoint/2010/main" val="3196256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a:t>
            </a:fld>
            <a:endParaRPr lang="de-DE" dirty="0"/>
          </a:p>
        </p:txBody>
      </p:sp>
    </p:spTree>
    <p:extLst>
      <p:ext uri="{BB962C8B-B14F-4D97-AF65-F5344CB8AC3E}">
        <p14:creationId xmlns:p14="http://schemas.microsoft.com/office/powerpoint/2010/main" val="311884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This feature will be available as a preview until December 31, 2021. After that, an </a:t>
            </a:r>
            <a:r>
              <a:rPr lang="en-US" b="1" i="0" dirty="0">
                <a:solidFill>
                  <a:srgbClr val="484644"/>
                </a:solidFill>
                <a:effectLst/>
                <a:highlight>
                  <a:srgbClr val="FFFF00"/>
                </a:highlight>
                <a:latin typeface="Segoe UI" panose="020B0502040204020203" pitchFamily="34" charset="0"/>
              </a:rPr>
              <a:t>Advanced Communications </a:t>
            </a:r>
            <a:r>
              <a:rPr lang="en-US" b="0" i="0" dirty="0">
                <a:solidFill>
                  <a:srgbClr val="484644"/>
                </a:solidFill>
                <a:effectLst/>
                <a:latin typeface="Segoe UI" panose="020B0502040204020203" pitchFamily="34" charset="0"/>
              </a:rPr>
              <a:t>license is required to continue using this feature.</a:t>
            </a:r>
          </a:p>
          <a:p>
            <a:endParaRPr lang="en-US" b="0" i="0" dirty="0">
              <a:solidFill>
                <a:srgbClr val="484644"/>
              </a:solidFill>
              <a:effectLst/>
              <a:latin typeface="Segoe UI" panose="020B0502040204020203" pitchFamily="34" charset="0"/>
            </a:endParaRPr>
          </a:p>
          <a:p>
            <a:r>
              <a:rPr lang="en-US" b="0" i="0" dirty="0">
                <a:solidFill>
                  <a:srgbClr val="484644"/>
                </a:solidFill>
                <a:effectLst/>
                <a:latin typeface="Segoe UI" panose="020B0502040204020203" pitchFamily="34" charset="0"/>
              </a:rPr>
              <a:t>Images can be either PNG or JPG format; they should be no smaller than 360x360px and no larger than 2048x2048px. You can host up to 50 images in your tenant.</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23</a:t>
            </a:fld>
            <a:endParaRPr lang="de-DE"/>
          </a:p>
        </p:txBody>
      </p:sp>
    </p:spTree>
    <p:extLst>
      <p:ext uri="{BB962C8B-B14F-4D97-AF65-F5344CB8AC3E}">
        <p14:creationId xmlns:p14="http://schemas.microsoft.com/office/powerpoint/2010/main" val="155970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24</a:t>
            </a:fld>
            <a:endParaRPr lang="de-DE" dirty="0"/>
          </a:p>
        </p:txBody>
      </p:sp>
    </p:spTree>
    <p:extLst>
      <p:ext uri="{BB962C8B-B14F-4D97-AF65-F5344CB8AC3E}">
        <p14:creationId xmlns:p14="http://schemas.microsoft.com/office/powerpoint/2010/main" val="317246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25</a:t>
            </a:fld>
            <a:endParaRPr lang="de-DE" dirty="0"/>
          </a:p>
        </p:txBody>
      </p:sp>
    </p:spTree>
    <p:extLst>
      <p:ext uri="{BB962C8B-B14F-4D97-AF65-F5344CB8AC3E}">
        <p14:creationId xmlns:p14="http://schemas.microsoft.com/office/powerpoint/2010/main" val="1337942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26</a:t>
            </a:fld>
            <a:endParaRPr lang="de-DE" dirty="0"/>
          </a:p>
        </p:txBody>
      </p:sp>
    </p:spTree>
    <p:extLst>
      <p:ext uri="{BB962C8B-B14F-4D97-AF65-F5344CB8AC3E}">
        <p14:creationId xmlns:p14="http://schemas.microsoft.com/office/powerpoint/2010/main" val="16486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28</a:t>
            </a:fld>
            <a:endParaRPr lang="de-DE" dirty="0"/>
          </a:p>
        </p:txBody>
      </p:sp>
    </p:spTree>
    <p:extLst>
      <p:ext uri="{BB962C8B-B14F-4D97-AF65-F5344CB8AC3E}">
        <p14:creationId xmlns:p14="http://schemas.microsoft.com/office/powerpoint/2010/main" val="14398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29</a:t>
            </a:fld>
            <a:endParaRPr lang="de-DE" dirty="0"/>
          </a:p>
        </p:txBody>
      </p:sp>
    </p:spTree>
    <p:extLst>
      <p:ext uri="{BB962C8B-B14F-4D97-AF65-F5344CB8AC3E}">
        <p14:creationId xmlns:p14="http://schemas.microsoft.com/office/powerpoint/2010/main" val="1168309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Set-</a:t>
            </a:r>
            <a:r>
              <a:rPr lang="en-US" dirty="0" err="1"/>
              <a:t>CsTeamsUpdateManagementPolicy</a:t>
            </a:r>
            <a:r>
              <a:rPr lang="en-US" dirty="0"/>
              <a:t> -Identity Global -</a:t>
            </a:r>
            <a:r>
              <a:rPr lang="en-US" dirty="0" err="1"/>
              <a:t>AllowPublicPreview</a:t>
            </a:r>
            <a:r>
              <a:rPr lang="en-US" dirty="0"/>
              <a:t> "</a:t>
            </a:r>
            <a:r>
              <a:rPr lang="en-US" dirty="0" err="1"/>
              <a:t>FollowOfficePreview</a:t>
            </a:r>
            <a:r>
              <a:rPr lang="en-US" dirty="0"/>
              <a:t>“</a:t>
            </a:r>
          </a:p>
          <a:p>
            <a:endParaRPr lang="en-US" dirty="0"/>
          </a:p>
          <a:p>
            <a:r>
              <a:rPr lang="en-US" dirty="0"/>
              <a:t>This policy will not impact existing Office preview settings. Tenants with users who are currently in Teams Technology Adoption Program (TAP) will remain in TAP and this policy will not have any impact on those user's preview settings. Additionally, this policy will not have an impact on Targeted Releases.</a:t>
            </a:r>
          </a:p>
        </p:txBody>
      </p:sp>
      <p:sp>
        <p:nvSpPr>
          <p:cNvPr id="4" name="Foliennummernplatzhalter 3"/>
          <p:cNvSpPr>
            <a:spLocks noGrp="1"/>
          </p:cNvSpPr>
          <p:nvPr>
            <p:ph type="sldNum" sz="quarter" idx="5"/>
          </p:nvPr>
        </p:nvSpPr>
        <p:spPr/>
        <p:txBody>
          <a:bodyPr/>
          <a:lstStyle/>
          <a:p>
            <a:fld id="{3493B9C7-8C41-44EF-A755-70B1D5727268}" type="slidenum">
              <a:rPr lang="de-DE" smtClean="0"/>
              <a:t>30</a:t>
            </a:fld>
            <a:endParaRPr lang="de-DE"/>
          </a:p>
        </p:txBody>
      </p:sp>
    </p:spTree>
    <p:extLst>
      <p:ext uri="{BB962C8B-B14F-4D97-AF65-F5344CB8AC3E}">
        <p14:creationId xmlns:p14="http://schemas.microsoft.com/office/powerpoint/2010/main" val="4052507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31</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32</a:t>
            </a:fld>
            <a:endParaRPr lang="de-DE" dirty="0"/>
          </a:p>
        </p:txBody>
      </p:sp>
    </p:spTree>
    <p:extLst>
      <p:ext uri="{BB962C8B-B14F-4D97-AF65-F5344CB8AC3E}">
        <p14:creationId xmlns:p14="http://schemas.microsoft.com/office/powerpoint/2010/main" val="1081490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33</a:t>
            </a:fld>
            <a:endParaRPr lang="de-DE" dirty="0"/>
          </a:p>
        </p:txBody>
      </p:sp>
    </p:spTree>
    <p:extLst>
      <p:ext uri="{BB962C8B-B14F-4D97-AF65-F5344CB8AC3E}">
        <p14:creationId xmlns:p14="http://schemas.microsoft.com/office/powerpoint/2010/main" val="274614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a:t>
            </a:fld>
            <a:endParaRPr lang="de-DE" dirty="0"/>
          </a:p>
        </p:txBody>
      </p:sp>
    </p:spTree>
    <p:extLst>
      <p:ext uri="{BB962C8B-B14F-4D97-AF65-F5344CB8AC3E}">
        <p14:creationId xmlns:p14="http://schemas.microsoft.com/office/powerpoint/2010/main" val="400633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35</a:t>
            </a:fld>
            <a:endParaRPr lang="de-DE"/>
          </a:p>
        </p:txBody>
      </p:sp>
    </p:spTree>
    <p:extLst>
      <p:ext uri="{BB962C8B-B14F-4D97-AF65-F5344CB8AC3E}">
        <p14:creationId xmlns:p14="http://schemas.microsoft.com/office/powerpoint/2010/main" val="2877145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37</a:t>
            </a:fld>
            <a:endParaRPr lang="de-DE" dirty="0"/>
          </a:p>
        </p:txBody>
      </p:sp>
    </p:spTree>
    <p:extLst>
      <p:ext uri="{BB962C8B-B14F-4D97-AF65-F5344CB8AC3E}">
        <p14:creationId xmlns:p14="http://schemas.microsoft.com/office/powerpoint/2010/main" val="1238466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38</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a:t>
            </a:fld>
            <a:endParaRPr lang="de-DE" dirty="0"/>
          </a:p>
        </p:txBody>
      </p:sp>
    </p:spTree>
    <p:extLst>
      <p:ext uri="{BB962C8B-B14F-4D97-AF65-F5344CB8AC3E}">
        <p14:creationId xmlns:p14="http://schemas.microsoft.com/office/powerpoint/2010/main" val="268275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8</a:t>
            </a:fld>
            <a:endParaRPr lang="de-DE"/>
          </a:p>
        </p:txBody>
      </p:sp>
    </p:spTree>
    <p:extLst>
      <p:ext uri="{BB962C8B-B14F-4D97-AF65-F5344CB8AC3E}">
        <p14:creationId xmlns:p14="http://schemas.microsoft.com/office/powerpoint/2010/main" val="297501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9</a:t>
            </a:fld>
            <a:endParaRPr lang="de-DE" dirty="0"/>
          </a:p>
        </p:txBody>
      </p:sp>
    </p:spTree>
    <p:extLst>
      <p:ext uri="{BB962C8B-B14F-4D97-AF65-F5344CB8AC3E}">
        <p14:creationId xmlns:p14="http://schemas.microsoft.com/office/powerpoint/2010/main" val="296425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10</a:t>
            </a:fld>
            <a:endParaRPr lang="de-DE" dirty="0"/>
          </a:p>
        </p:txBody>
      </p:sp>
    </p:spTree>
    <p:extLst>
      <p:ext uri="{BB962C8B-B14F-4D97-AF65-F5344CB8AC3E}">
        <p14:creationId xmlns:p14="http://schemas.microsoft.com/office/powerpoint/2010/main" val="420280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18089-C25B-431F-A9A1-5E1264C83F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80D1149-82DA-4401-B6A3-EB9521C7D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8D540479-1C51-46F3-86B7-3832D2A5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36" y="1782696"/>
            <a:ext cx="12277804" cy="6138902"/>
          </a:xfrm>
          <a:prstGeom prst="rect">
            <a:avLst/>
          </a:prstGeom>
        </p:spPr>
      </p:pic>
      <p:sp>
        <p:nvSpPr>
          <p:cNvPr id="4" name="Fußzeilenplatzhalter 4">
            <a:extLst>
              <a:ext uri="{FF2B5EF4-FFF2-40B4-BE49-F238E27FC236}">
                <a16:creationId xmlns:a16="http://schemas.microsoft.com/office/drawing/2014/main" id="{DC492C04-9595-4D88-A6FA-ABEAC214766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solidFill>
                  <a:schemeClr val="bg1"/>
                </a:solidFill>
              </a:rPr>
              <a:t>@teamsugberlin #MicrosoftTeams #TeamsUGBerlin</a:t>
            </a:r>
          </a:p>
        </p:txBody>
      </p:sp>
    </p:spTree>
    <p:extLst>
      <p:ext uri="{BB962C8B-B14F-4D97-AF65-F5344CB8AC3E}">
        <p14:creationId xmlns:p14="http://schemas.microsoft.com/office/powerpoint/2010/main" val="33649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2810-4A92-47BB-AE91-E37649FE04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6669CE4-8003-4D90-9941-7C4E515652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328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5EA668-729F-4A91-9A40-DC117350EFD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14ED502-77BB-4B3D-ACCE-8C1D48B7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336916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E33DA-856B-48F9-AB8D-77FA8F2F1C4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836A7A7-A1EA-4336-A778-67D515CDDB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ECF341B-D75D-4CD2-94D7-36003A4DC3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455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0EE4C-BF58-4CBC-BB45-2578DAE7ADD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227C1BA-6849-4489-BDB5-DBFCEA0D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AC864D3-14A4-4957-8AB3-52BB33FE2C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AB4D8F-8143-4B20-B53C-4F9A91A35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EA8F5A9-B426-4832-8F2B-505EBB6C806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0341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E6CB6-23AB-4B4B-B06E-D9C442F02523}"/>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52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3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717003C-B53F-47AE-B026-2F697485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B749CC0-CA66-4536-B60E-8E397EF41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8" name="Grafik 7">
            <a:extLst>
              <a:ext uri="{FF2B5EF4-FFF2-40B4-BE49-F238E27FC236}">
                <a16:creationId xmlns:a16="http://schemas.microsoft.com/office/drawing/2014/main" id="{0726139A-52EE-490A-831F-ABBD06DC71B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58194" y="5572898"/>
            <a:ext cx="3133806" cy="1566903"/>
          </a:xfrm>
          <a:prstGeom prst="rect">
            <a:avLst/>
          </a:prstGeom>
        </p:spPr>
      </p:pic>
      <p:sp>
        <p:nvSpPr>
          <p:cNvPr id="9" name="Fußzeilenplatzhalter 4">
            <a:extLst>
              <a:ext uri="{FF2B5EF4-FFF2-40B4-BE49-F238E27FC236}">
                <a16:creationId xmlns:a16="http://schemas.microsoft.com/office/drawing/2014/main" id="{2406A12C-E783-4BE5-BEFC-AA493EA5491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@teamsugberlin #MicrosoftTeams #TeamsUGBerlin</a:t>
            </a:r>
          </a:p>
        </p:txBody>
      </p:sp>
    </p:spTree>
    <p:extLst>
      <p:ext uri="{BB962C8B-B14F-4D97-AF65-F5344CB8AC3E}">
        <p14:creationId xmlns:p14="http://schemas.microsoft.com/office/powerpoint/2010/main" val="27791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teams-blog/secure-and-compliant-collaboration-with-microsoft-teams/ba-p/2169463?WT.mc_id=TM-MVP-5003086"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microsoft-365/compliance/retention-policies-teams?view=o365-worldwide&amp;WT.mc_id=TM-MVP-500308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cs.microsoft.com/microsoftteams/cloud-recording?WT.mc_id=TM-MVP-5003086" TargetMode="External"/><Relationship Id="rId5" Type="http://schemas.openxmlformats.org/officeDocument/2006/relationships/hyperlink" Target="https://docs.microsoft.com/microsoftteams/platform/apps-in-teams-meetings/teams-together-mode?WT.mc_id=TM-MVP-5003086" TargetMode="External"/><Relationship Id="rId4" Type="http://schemas.openxmlformats.org/officeDocument/2006/relationships/hyperlink" Target="https://docs.microsoft.com/microsoftteams/teams-app-setup-policies?WT.mc_id=TM-MVP-500308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microsoftteams/set-up-common-area-phones?WT.mc_id=TM-MVP-500308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microsoftteams/set-up-common-area-phones?WT.mc_id=TM-MVP-5003086"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techcommunity.microsoft.com/t5/microsoft-teams-blog/what-s-new-in-microsoft-teams-july-2021/ba-p/2595771?WT.mc_id=TM-MVP-5003086" TargetMode="External"/><Relationship Id="rId7" Type="http://schemas.openxmlformats.org/officeDocument/2006/relationships/hyperlink" Target="https://techcommunity.microsoft.com/t5/microsoft-teams-blog/bg-p/MicrosoftTeamsBlog?WT.mc_id=TM-MVP-500308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techcommunity.microsoft.com/t5/microsoft-teams-blog/what-s-new-in-microsoft-teams-may-2021/ba-p/2391927?WT.mc_id=TM-MVP-5003086" TargetMode="External"/><Relationship Id="rId5" Type="http://schemas.openxmlformats.org/officeDocument/2006/relationships/hyperlink" Target="https://techcommunity.microsoft.com/t5/microsoft-teams-blog/what-s-new-in-microsoft-teams-june-2021/ba-p/2497729?WT.mc_id=TM-MVP-5003086" TargetMode="External"/><Relationship Id="rId4" Type="http://schemas.openxmlformats.org/officeDocument/2006/relationships/hyperlink" Target="https://techcommunity.microsoft.com/t5/microsoft-teams-blog/what-s-new-in-microsoft-teams-january-2021/ba-p/2107163?WT.mc_id=TM-MVP-500308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teamsusergroup.berlin/meetup" TargetMode="External"/><Relationship Id="rId2" Type="http://schemas.openxmlformats.org/officeDocument/2006/relationships/hyperlink" Target="https://go.granikos.eu/TeamsUGFor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TeamsCommunityBlogg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o.granikos.eu/TeamsMeetupBerl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teamsusergroup.berli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microsoft.com/microsoftteams/live-components-in-teams?WT.mc_id=TM-MVP-500308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A9C3-88F1-47B1-832C-DF14CF7A00CF}"/>
              </a:ext>
            </a:extLst>
          </p:cNvPr>
          <p:cNvSpPr>
            <a:spLocks noGrp="1"/>
          </p:cNvSpPr>
          <p:nvPr>
            <p:ph type="ctrTitle"/>
          </p:nvPr>
        </p:nvSpPr>
        <p:spPr/>
        <p:txBody>
          <a:bodyPr/>
          <a:lstStyle/>
          <a:p>
            <a:r>
              <a:rPr lang="de-DE" dirty="0"/>
              <a:t>Microsoft Teams</a:t>
            </a:r>
            <a:br>
              <a:rPr lang="de-DE" dirty="0"/>
            </a:br>
            <a:r>
              <a:rPr lang="de-DE" dirty="0"/>
              <a:t>User Group Berlin</a:t>
            </a:r>
          </a:p>
        </p:txBody>
      </p:sp>
      <p:sp>
        <p:nvSpPr>
          <p:cNvPr id="3" name="Untertitel 2">
            <a:extLst>
              <a:ext uri="{FF2B5EF4-FFF2-40B4-BE49-F238E27FC236}">
                <a16:creationId xmlns:a16="http://schemas.microsoft.com/office/drawing/2014/main" id="{CBA95633-B02D-4A15-A8B1-A38E0A70FD27}"/>
              </a:ext>
            </a:extLst>
          </p:cNvPr>
          <p:cNvSpPr>
            <a:spLocks noGrp="1"/>
          </p:cNvSpPr>
          <p:nvPr>
            <p:ph type="subTitle" idx="1"/>
          </p:nvPr>
        </p:nvSpPr>
        <p:spPr/>
        <p:txBody>
          <a:bodyPr/>
          <a:lstStyle/>
          <a:p>
            <a:r>
              <a:rPr lang="de-DE" dirty="0"/>
              <a:t>12. August 2021</a:t>
            </a:r>
          </a:p>
        </p:txBody>
      </p:sp>
    </p:spTree>
    <p:extLst>
      <p:ext uri="{BB962C8B-B14F-4D97-AF65-F5344CB8AC3E}">
        <p14:creationId xmlns:p14="http://schemas.microsoft.com/office/powerpoint/2010/main" val="67148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840230"/>
            <a:ext cx="10515600" cy="89252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705434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F7A1E-D40C-4898-A8CB-ADA4F3BA657B}"/>
              </a:ext>
            </a:extLst>
          </p:cNvPr>
          <p:cNvSpPr>
            <a:spLocks noGrp="1"/>
          </p:cNvSpPr>
          <p:nvPr>
            <p:ph type="title"/>
          </p:nvPr>
        </p:nvSpPr>
        <p:spPr/>
        <p:txBody>
          <a:bodyPr/>
          <a:lstStyle/>
          <a:p>
            <a:r>
              <a:rPr lang="en-US" dirty="0"/>
              <a:t>New assignment experience in modal window for Breakout Rooms</a:t>
            </a:r>
          </a:p>
        </p:txBody>
      </p:sp>
      <p:pic>
        <p:nvPicPr>
          <p:cNvPr id="3074" name="Picture 2" descr="Breakout Room Assignment 1">
            <a:extLst>
              <a:ext uri="{FF2B5EF4-FFF2-40B4-BE49-F238E27FC236}">
                <a16:creationId xmlns:a16="http://schemas.microsoft.com/office/drawing/2014/main" id="{9F24576B-4732-4D78-BD2F-59B8EEC14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90688"/>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reakout Room Assignment 2">
            <a:extLst>
              <a:ext uri="{FF2B5EF4-FFF2-40B4-BE49-F238E27FC236}">
                <a16:creationId xmlns:a16="http://schemas.microsoft.com/office/drawing/2014/main" id="{905BD15B-7BD4-4DBE-A18F-04FB2D445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690688"/>
            <a:ext cx="7620000" cy="429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695178"/>
            <a:ext cx="10515600" cy="52609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1655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4489B-6A08-49A2-8CCF-F8592E44419F}"/>
              </a:ext>
            </a:extLst>
          </p:cNvPr>
          <p:cNvSpPr>
            <a:spLocks noGrp="1"/>
          </p:cNvSpPr>
          <p:nvPr>
            <p:ph type="title"/>
          </p:nvPr>
        </p:nvSpPr>
        <p:spPr/>
        <p:txBody>
          <a:bodyPr/>
          <a:lstStyle/>
          <a:p>
            <a:r>
              <a:rPr lang="en-US" dirty="0"/>
              <a:t>Music Mode for Teams</a:t>
            </a:r>
          </a:p>
        </p:txBody>
      </p:sp>
      <p:pic>
        <p:nvPicPr>
          <p:cNvPr id="3" name="Grafik 2">
            <a:extLst>
              <a:ext uri="{FF2B5EF4-FFF2-40B4-BE49-F238E27FC236}">
                <a16:creationId xmlns:a16="http://schemas.microsoft.com/office/drawing/2014/main" id="{BA854DDC-5027-4D56-B9FC-F22CFF2DA0E4}"/>
              </a:ext>
            </a:extLst>
          </p:cNvPr>
          <p:cNvPicPr>
            <a:picLocks noChangeAspect="1"/>
          </p:cNvPicPr>
          <p:nvPr/>
        </p:nvPicPr>
        <p:blipFill>
          <a:blip r:embed="rId2"/>
          <a:stretch>
            <a:fillRect/>
          </a:stretch>
        </p:blipFill>
        <p:spPr>
          <a:xfrm>
            <a:off x="3568873" y="1365337"/>
            <a:ext cx="5492663" cy="5492663"/>
          </a:xfrm>
          <a:prstGeom prst="rect">
            <a:avLst/>
          </a:prstGeom>
          <a:ln w="3175">
            <a:solidFill>
              <a:schemeClr val="tx1"/>
            </a:solidFill>
          </a:ln>
        </p:spPr>
      </p:pic>
      <p:pic>
        <p:nvPicPr>
          <p:cNvPr id="4098" name="Picture 2" descr="Ubar">
            <a:extLst>
              <a:ext uri="{FF2B5EF4-FFF2-40B4-BE49-F238E27FC236}">
                <a16:creationId xmlns:a16="http://schemas.microsoft.com/office/drawing/2014/main" id="{55B18317-2B4E-4C63-89B8-0ED48B2B1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852" y="3429000"/>
            <a:ext cx="4259241" cy="918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sable high fidelity music mode">
            <a:extLst>
              <a:ext uri="{FF2B5EF4-FFF2-40B4-BE49-F238E27FC236}">
                <a16:creationId xmlns:a16="http://schemas.microsoft.com/office/drawing/2014/main" id="{9AF05ECE-8E7A-4AC0-A561-A769FD37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851" y="4475750"/>
            <a:ext cx="4259241" cy="964613"/>
          </a:xfrm>
          <a:prstGeom prst="rect">
            <a:avLst/>
          </a:prstGeom>
          <a:noFill/>
          <a:extLst>
            <a:ext uri="{909E8E84-426E-40DD-AFC4-6F175D3DCCD1}">
              <a14:hiddenFill xmlns:a14="http://schemas.microsoft.com/office/drawing/2010/main">
                <a:solidFill>
                  <a:srgbClr val="FFFFFF"/>
                </a:solidFill>
              </a14:hiddenFill>
            </a:ext>
          </a:extLst>
        </p:spPr>
      </p:pic>
      <p:sp>
        <p:nvSpPr>
          <p:cNvPr id="6" name="Pfeil: nach rechts 5">
            <a:extLst>
              <a:ext uri="{FF2B5EF4-FFF2-40B4-BE49-F238E27FC236}">
                <a16:creationId xmlns:a16="http://schemas.microsoft.com/office/drawing/2014/main" id="{A011C0D1-A81B-4EC0-BFE3-117919143D5F}"/>
              </a:ext>
            </a:extLst>
          </p:cNvPr>
          <p:cNvSpPr/>
          <p:nvPr/>
        </p:nvSpPr>
        <p:spPr>
          <a:xfrm>
            <a:off x="3424824" y="5506457"/>
            <a:ext cx="939452" cy="5636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16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par>
                          <p:cTn id="12" fill="hold">
                            <p:stCondLst>
                              <p:cond delay="500"/>
                            </p:stCondLst>
                            <p:childTnLst>
                              <p:par>
                                <p:cTn id="13" presetID="10" presetClass="entr" presetSubtype="0" fill="hold" nodeType="afterEffect">
                                  <p:stCondLst>
                                    <p:cond delay="50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208744"/>
            <a:ext cx="10515600" cy="52609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67590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35375-0E29-4118-B455-EB8E2CA1CC5A}"/>
              </a:ext>
            </a:extLst>
          </p:cNvPr>
          <p:cNvSpPr>
            <a:spLocks noGrp="1"/>
          </p:cNvSpPr>
          <p:nvPr>
            <p:ph type="title"/>
          </p:nvPr>
        </p:nvSpPr>
        <p:spPr/>
        <p:txBody>
          <a:bodyPr/>
          <a:lstStyle/>
          <a:p>
            <a:r>
              <a:rPr lang="en-US" dirty="0"/>
              <a:t>End-to-end encryption for Teams calling</a:t>
            </a:r>
          </a:p>
        </p:txBody>
      </p:sp>
      <p:pic>
        <p:nvPicPr>
          <p:cNvPr id="3" name="Grafik 2">
            <a:extLst>
              <a:ext uri="{FF2B5EF4-FFF2-40B4-BE49-F238E27FC236}">
                <a16:creationId xmlns:a16="http://schemas.microsoft.com/office/drawing/2014/main" id="{99397DF0-DADB-4409-B39C-78F6B6EEB051}"/>
              </a:ext>
            </a:extLst>
          </p:cNvPr>
          <p:cNvPicPr>
            <a:picLocks noChangeAspect="1"/>
          </p:cNvPicPr>
          <p:nvPr/>
        </p:nvPicPr>
        <p:blipFill rotWithShape="1">
          <a:blip r:embed="rId2"/>
          <a:srcRect l="511" t="1690" r="1219" b="1712"/>
          <a:stretch/>
        </p:blipFill>
        <p:spPr>
          <a:xfrm>
            <a:off x="1799302" y="1629697"/>
            <a:ext cx="8531943" cy="4778476"/>
          </a:xfrm>
          <a:prstGeom prst="rect">
            <a:avLst/>
          </a:prstGeom>
        </p:spPr>
      </p:pic>
      <p:sp>
        <p:nvSpPr>
          <p:cNvPr id="4" name="Textfeld 3">
            <a:extLst>
              <a:ext uri="{FF2B5EF4-FFF2-40B4-BE49-F238E27FC236}">
                <a16:creationId xmlns:a16="http://schemas.microsoft.com/office/drawing/2014/main" id="{FB7B6BF2-BF6B-4413-8036-CE968BC9F52A}"/>
              </a:ext>
            </a:extLst>
          </p:cNvPr>
          <p:cNvSpPr txBox="1"/>
          <p:nvPr/>
        </p:nvSpPr>
        <p:spPr>
          <a:xfrm>
            <a:off x="4892979" y="6349217"/>
            <a:ext cx="2406041" cy="369332"/>
          </a:xfrm>
          <a:prstGeom prst="rect">
            <a:avLst/>
          </a:prstGeom>
          <a:noFill/>
        </p:spPr>
        <p:txBody>
          <a:bodyPr wrap="square" rtlCol="0">
            <a:spAutoFit/>
          </a:bodyPr>
          <a:lstStyle/>
          <a:p>
            <a:r>
              <a:rPr lang="de-DE" dirty="0">
                <a:hlinkClick r:id="rId3"/>
              </a:rPr>
              <a:t>Weitere Informationen</a:t>
            </a:r>
            <a:endParaRPr lang="de-DE" dirty="0"/>
          </a:p>
        </p:txBody>
      </p:sp>
    </p:spTree>
    <p:extLst>
      <p:ext uri="{BB962C8B-B14F-4D97-AF65-F5344CB8AC3E}">
        <p14:creationId xmlns:p14="http://schemas.microsoft.com/office/powerpoint/2010/main" val="50378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772414"/>
            <a:ext cx="10515600" cy="8517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73064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506D9-1D44-4E8B-9B82-65AFBD9BDE53}"/>
              </a:ext>
            </a:extLst>
          </p:cNvPr>
          <p:cNvSpPr>
            <a:spLocks noGrp="1"/>
          </p:cNvSpPr>
          <p:nvPr>
            <p:ph type="title"/>
          </p:nvPr>
        </p:nvSpPr>
        <p:spPr/>
        <p:txBody>
          <a:bodyPr/>
          <a:lstStyle/>
          <a:p>
            <a:r>
              <a:rPr lang="en-US" dirty="0"/>
              <a:t>New Side-by-Side and Reporter Presenter Modes with Desktop and Window Sharing </a:t>
            </a:r>
          </a:p>
        </p:txBody>
      </p:sp>
      <p:pic>
        <p:nvPicPr>
          <p:cNvPr id="3" name="Grafik 2">
            <a:extLst>
              <a:ext uri="{FF2B5EF4-FFF2-40B4-BE49-F238E27FC236}">
                <a16:creationId xmlns:a16="http://schemas.microsoft.com/office/drawing/2014/main" id="{EE4A2AB9-39AD-49DF-A297-C13FE0D693CD}"/>
              </a:ext>
            </a:extLst>
          </p:cNvPr>
          <p:cNvPicPr>
            <a:picLocks noChangeAspect="1"/>
          </p:cNvPicPr>
          <p:nvPr/>
        </p:nvPicPr>
        <p:blipFill>
          <a:blip r:embed="rId3"/>
          <a:stretch>
            <a:fillRect/>
          </a:stretch>
        </p:blipFill>
        <p:spPr>
          <a:xfrm>
            <a:off x="191666" y="1690688"/>
            <a:ext cx="6667638" cy="3693809"/>
          </a:xfrm>
          <a:prstGeom prst="rect">
            <a:avLst/>
          </a:prstGeom>
          <a:ln>
            <a:noFill/>
          </a:ln>
          <a:effectLst>
            <a:outerShdw blurRad="190500" algn="tl" rotWithShape="0">
              <a:srgbClr val="000000">
                <a:alpha val="70000"/>
              </a:srgbClr>
            </a:outerShdw>
          </a:effectLst>
        </p:spPr>
      </p:pic>
      <p:pic>
        <p:nvPicPr>
          <p:cNvPr id="5" name="Picture 2">
            <a:extLst>
              <a:ext uri="{FF2B5EF4-FFF2-40B4-BE49-F238E27FC236}">
                <a16:creationId xmlns:a16="http://schemas.microsoft.com/office/drawing/2014/main" id="{D4104401-2A14-415F-9B7B-602DA7B40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343" y="2886608"/>
            <a:ext cx="5988386" cy="34902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196" name="Picture 4" descr="Side by side mode">
            <a:extLst>
              <a:ext uri="{FF2B5EF4-FFF2-40B4-BE49-F238E27FC236}">
                <a16:creationId xmlns:a16="http://schemas.microsoft.com/office/drawing/2014/main" id="{D6510E23-D3DC-46EF-806A-43289CE12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5746" y="1864136"/>
            <a:ext cx="7140507" cy="40165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1788046"/>
            <a:ext cx="10515600" cy="49656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29850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Meeting Join – Custom Branding </a:t>
            </a:r>
            <a:endParaRPr lang="de-DE" dirty="0"/>
          </a:p>
        </p:txBody>
      </p:sp>
      <p:pic>
        <p:nvPicPr>
          <p:cNvPr id="3" name="Picture 2" descr="Manage Custom brand meeting policies">
            <a:extLst>
              <a:ext uri="{FF2B5EF4-FFF2-40B4-BE49-F238E27FC236}">
                <a16:creationId xmlns:a16="http://schemas.microsoft.com/office/drawing/2014/main" id="{EF48EADF-098B-48A7-81B5-5F2B9EF82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345" y="1450931"/>
            <a:ext cx="8651310" cy="54070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Pfeil: nach rechts 3">
            <a:extLst>
              <a:ext uri="{FF2B5EF4-FFF2-40B4-BE49-F238E27FC236}">
                <a16:creationId xmlns:a16="http://schemas.microsoft.com/office/drawing/2014/main" id="{4B460319-C2AC-46BD-BB41-CCCE83446E62}"/>
              </a:ext>
            </a:extLst>
          </p:cNvPr>
          <p:cNvSpPr/>
          <p:nvPr/>
        </p:nvSpPr>
        <p:spPr>
          <a:xfrm>
            <a:off x="819411" y="4008329"/>
            <a:ext cx="939452" cy="5636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7634E70F-E0ED-4ADB-A719-FDA7F58424B4}"/>
              </a:ext>
            </a:extLst>
          </p:cNvPr>
          <p:cNvPicPr>
            <a:picLocks noChangeAspect="1"/>
          </p:cNvPicPr>
          <p:nvPr/>
        </p:nvPicPr>
        <p:blipFill>
          <a:blip r:embed="rId4"/>
          <a:stretch>
            <a:fillRect/>
          </a:stretch>
        </p:blipFill>
        <p:spPr>
          <a:xfrm>
            <a:off x="1769299" y="1450931"/>
            <a:ext cx="8651312" cy="5407070"/>
          </a:xfrm>
          <a:prstGeom prst="rect">
            <a:avLst/>
          </a:prstGeom>
          <a:ln w="3175">
            <a:solidFill>
              <a:schemeClr val="tx1"/>
            </a:solidFill>
          </a:ln>
        </p:spPr>
      </p:pic>
      <p:pic>
        <p:nvPicPr>
          <p:cNvPr id="1028" name="Picture 4">
            <a:extLst>
              <a:ext uri="{FF2B5EF4-FFF2-40B4-BE49-F238E27FC236}">
                <a16:creationId xmlns:a16="http://schemas.microsoft.com/office/drawing/2014/main" id="{A0C7C483-8988-43C4-9B17-B143FA5E0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255" y="1450929"/>
            <a:ext cx="8651310" cy="54070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465D1869-94E2-48F5-88B2-613F26C28571}"/>
              </a:ext>
            </a:extLst>
          </p:cNvPr>
          <p:cNvSpPr txBox="1"/>
          <p:nvPr/>
        </p:nvSpPr>
        <p:spPr>
          <a:xfrm>
            <a:off x="8317281" y="3239704"/>
            <a:ext cx="3782861"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a:t>Preview!</a:t>
            </a:r>
            <a:br>
              <a:rPr lang="en-US" dirty="0"/>
            </a:br>
            <a:r>
              <a:rPr lang="en-US" dirty="0"/>
              <a:t>Advanced Communications </a:t>
            </a:r>
            <a:r>
              <a:rPr lang="en-US" dirty="0" err="1"/>
              <a:t>Lizenz</a:t>
            </a:r>
            <a:endParaRPr lang="en-US" dirty="0"/>
          </a:p>
          <a:p>
            <a:r>
              <a:rPr lang="en-US" dirty="0"/>
              <a:t>Ab 1. </a:t>
            </a:r>
            <a:r>
              <a:rPr lang="en-US" dirty="0" err="1"/>
              <a:t>Januar</a:t>
            </a:r>
            <a:r>
              <a:rPr lang="en-US" dirty="0"/>
              <a:t> 2022</a:t>
            </a:r>
          </a:p>
        </p:txBody>
      </p:sp>
    </p:spTree>
    <p:extLst>
      <p:ext uri="{BB962C8B-B14F-4D97-AF65-F5344CB8AC3E}">
        <p14:creationId xmlns:p14="http://schemas.microsoft.com/office/powerpoint/2010/main" val="270884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grpId="0" nodeType="after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56567-F024-492F-B46B-D63A1E867178}"/>
              </a:ext>
            </a:extLst>
          </p:cNvPr>
          <p:cNvSpPr>
            <a:spLocks noGrp="1"/>
          </p:cNvSpPr>
          <p:nvPr>
            <p:ph type="title"/>
          </p:nvPr>
        </p:nvSpPr>
        <p:spPr/>
        <p:txBody>
          <a:bodyPr/>
          <a:lstStyle/>
          <a:p>
            <a:r>
              <a:rPr lang="de-DE" dirty="0"/>
              <a:t>Danke!</a:t>
            </a:r>
          </a:p>
        </p:txBody>
      </p:sp>
    </p:spTree>
    <p:extLst>
      <p:ext uri="{BB962C8B-B14F-4D97-AF65-F5344CB8AC3E}">
        <p14:creationId xmlns:p14="http://schemas.microsoft.com/office/powerpoint/2010/main" val="154582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2314138"/>
            <a:ext cx="10515600" cy="93010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49226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3181611"/>
            <a:ext cx="10515600" cy="52609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4698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3695177"/>
            <a:ext cx="10515600" cy="52609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89331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9CB091-66F7-473E-B226-0F8B50A800CE}"/>
              </a:ext>
            </a:extLst>
          </p:cNvPr>
          <p:cNvSpPr>
            <a:spLocks noGrp="1"/>
          </p:cNvSpPr>
          <p:nvPr>
            <p:ph type="title"/>
          </p:nvPr>
        </p:nvSpPr>
        <p:spPr>
          <a:xfrm>
            <a:off x="838200" y="365125"/>
            <a:ext cx="11261942" cy="1325563"/>
          </a:xfrm>
        </p:spPr>
        <p:txBody>
          <a:bodyPr/>
          <a:lstStyle/>
          <a:p>
            <a:r>
              <a:rPr lang="de-DE" dirty="0" err="1"/>
              <a:t>Organization-wide</a:t>
            </a:r>
            <a:r>
              <a:rPr lang="de-DE" dirty="0"/>
              <a:t> Backgrounds </a:t>
            </a:r>
            <a:endParaRPr lang="en-US" dirty="0"/>
          </a:p>
        </p:txBody>
      </p:sp>
      <p:pic>
        <p:nvPicPr>
          <p:cNvPr id="5122" name="Picture 2" descr="Teams background">
            <a:extLst>
              <a:ext uri="{FF2B5EF4-FFF2-40B4-BE49-F238E27FC236}">
                <a16:creationId xmlns:a16="http://schemas.microsoft.com/office/drawing/2014/main" id="{48B9E9CF-EC75-47A3-9400-56151FD8B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1690688"/>
            <a:ext cx="7600950" cy="4257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eams admin center">
            <a:extLst>
              <a:ext uri="{FF2B5EF4-FFF2-40B4-BE49-F238E27FC236}">
                <a16:creationId xmlns:a16="http://schemas.microsoft.com/office/drawing/2014/main" id="{7234D255-8952-4E9E-8EC1-9EF604151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540" y="1859039"/>
            <a:ext cx="7704920" cy="3920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42606201-5103-4444-A681-579EB68D443C}"/>
              </a:ext>
            </a:extLst>
          </p:cNvPr>
          <p:cNvSpPr txBox="1"/>
          <p:nvPr/>
        </p:nvSpPr>
        <p:spPr>
          <a:xfrm>
            <a:off x="8317281" y="3239704"/>
            <a:ext cx="3782861"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a:t>Preview!</a:t>
            </a:r>
            <a:br>
              <a:rPr lang="en-US" dirty="0"/>
            </a:br>
            <a:r>
              <a:rPr lang="en-US" dirty="0"/>
              <a:t>Advanced Communications </a:t>
            </a:r>
            <a:r>
              <a:rPr lang="en-US" dirty="0" err="1"/>
              <a:t>Lizenz</a:t>
            </a:r>
            <a:endParaRPr lang="en-US" dirty="0"/>
          </a:p>
          <a:p>
            <a:r>
              <a:rPr lang="en-US" dirty="0"/>
              <a:t>Ab 1. </a:t>
            </a:r>
            <a:r>
              <a:rPr lang="en-US" dirty="0" err="1"/>
              <a:t>Januar</a:t>
            </a:r>
            <a:r>
              <a:rPr lang="en-US" dirty="0"/>
              <a:t> 2022</a:t>
            </a:r>
          </a:p>
        </p:txBody>
      </p:sp>
    </p:spTree>
    <p:extLst>
      <p:ext uri="{BB962C8B-B14F-4D97-AF65-F5344CB8AC3E}">
        <p14:creationId xmlns:p14="http://schemas.microsoft.com/office/powerpoint/2010/main" val="28195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4196217"/>
            <a:ext cx="10515600" cy="52609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22797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4759886"/>
            <a:ext cx="10515600" cy="90187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276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Meeting Join – Custom Branding (</a:t>
            </a:r>
            <a:r>
              <a:rPr lang="en-US" dirty="0">
                <a:sym typeface="Wingdings" panose="05000000000000000000" pitchFamily="2" charset="2"/>
              </a:rPr>
              <a:t> August/September)</a:t>
            </a:r>
          </a:p>
          <a:p>
            <a:r>
              <a:rPr lang="en-US" dirty="0"/>
              <a:t>Microsoft 365 Information Governance – Retention Policies for private Channel Messages (</a:t>
            </a:r>
            <a:r>
              <a:rPr lang="en-US" dirty="0">
                <a:sym typeface="Wingdings" panose="05000000000000000000" pitchFamily="2" charset="2"/>
              </a:rPr>
              <a:t> August) </a:t>
            </a:r>
            <a:r>
              <a:rPr lang="en-US" sz="1200" dirty="0" err="1">
                <a:sym typeface="Wingdings" panose="05000000000000000000" pitchFamily="2" charset="2"/>
                <a:hlinkClick r:id="rId3"/>
              </a:rPr>
              <a:t>Weitere</a:t>
            </a:r>
            <a:r>
              <a:rPr lang="en-US" sz="1200" dirty="0">
                <a:sym typeface="Wingdings" panose="05000000000000000000" pitchFamily="2" charset="2"/>
                <a:hlinkClick r:id="rId3"/>
              </a:rPr>
              <a:t> </a:t>
            </a:r>
            <a:r>
              <a:rPr lang="en-US" sz="1200" dirty="0" err="1">
                <a:sym typeface="Wingdings" panose="05000000000000000000" pitchFamily="2" charset="2"/>
                <a:hlinkClick r:id="rId3"/>
              </a:rPr>
              <a:t>Informationen</a:t>
            </a:r>
            <a:endParaRPr lang="en-US" dirty="0">
              <a:sym typeface="Wingdings" panose="05000000000000000000" pitchFamily="2" charset="2"/>
            </a:endParaRPr>
          </a:p>
          <a:p>
            <a:r>
              <a:rPr lang="en-US" dirty="0"/>
              <a:t>Admins can install Apps in Meetings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4">
                  <a:extLst>
                    <a:ext uri="{A12FA001-AC4F-418D-AE19-62706E023703}">
                      <ahyp:hlinkClr xmlns:ahyp="http://schemas.microsoft.com/office/drawing/2018/hyperlinkcolor" val="tx"/>
                    </a:ext>
                  </a:extLst>
                </a:hlinkClick>
              </a:rPr>
              <a:t>Informationen</a:t>
            </a:r>
            <a:r>
              <a:rPr lang="en-US" dirty="0">
                <a:sym typeface="Wingdings" panose="05000000000000000000" pitchFamily="2" charset="2"/>
              </a:rPr>
              <a:t> </a:t>
            </a:r>
          </a:p>
          <a:p>
            <a:r>
              <a:rPr lang="en-US" dirty="0"/>
              <a:t>Organization-wide Backgrounds (</a:t>
            </a:r>
            <a:r>
              <a:rPr lang="en-US" dirty="0">
                <a:sym typeface="Wingdings" panose="05000000000000000000" pitchFamily="2" charset="2"/>
              </a:rPr>
              <a:t> </a:t>
            </a:r>
            <a:r>
              <a:rPr lang="en-US" dirty="0" err="1">
                <a:sym typeface="Wingdings" panose="05000000000000000000" pitchFamily="2" charset="2"/>
              </a:rPr>
              <a:t>Juli</a:t>
            </a:r>
            <a:r>
              <a:rPr lang="en-US" dirty="0">
                <a:sym typeface="Wingdings" panose="05000000000000000000" pitchFamily="2" charset="2"/>
              </a:rPr>
              <a:t>) </a:t>
            </a:r>
          </a:p>
          <a:p>
            <a:r>
              <a:rPr lang="en-US" dirty="0"/>
              <a:t>Together Mode Extensibility (</a:t>
            </a:r>
            <a:r>
              <a:rPr lang="en-US" dirty="0">
                <a:sym typeface="Wingdings" panose="05000000000000000000" pitchFamily="2" charset="2"/>
              </a:rPr>
              <a:t> </a:t>
            </a:r>
            <a:r>
              <a:rPr lang="en-US" dirty="0"/>
              <a:t>August) </a:t>
            </a:r>
            <a:r>
              <a:rPr lang="en-US" sz="1200" dirty="0" err="1">
                <a:hlinkClick r:id="rId5">
                  <a:extLst>
                    <a:ext uri="{A12FA001-AC4F-418D-AE19-62706E023703}">
                      <ahyp:hlinkClr xmlns:ahyp="http://schemas.microsoft.com/office/drawing/2018/hyperlinkcolor" val="tx"/>
                    </a:ext>
                  </a:extLst>
                </a:hlinkClick>
              </a:rPr>
              <a:t>Weitere</a:t>
            </a:r>
            <a:r>
              <a:rPr lang="en-US" sz="1200" dirty="0">
                <a:hlinkClick r:id="rId5">
                  <a:extLst>
                    <a:ext uri="{A12FA001-AC4F-418D-AE19-62706E023703}">
                      <ahyp:hlinkClr xmlns:ahyp="http://schemas.microsoft.com/office/drawing/2018/hyperlinkcolor" val="tx"/>
                    </a:ext>
                  </a:extLst>
                </a:hlinkClick>
              </a:rPr>
              <a:t> </a:t>
            </a:r>
            <a:r>
              <a:rPr lang="en-US" sz="1200" dirty="0" err="1">
                <a:hlinkClick r:id="rId5">
                  <a:extLst>
                    <a:ext uri="{A12FA001-AC4F-418D-AE19-62706E023703}">
                      <ahyp:hlinkClr xmlns:ahyp="http://schemas.microsoft.com/office/drawing/2018/hyperlinkcolor" val="tx"/>
                    </a:ext>
                  </a:extLst>
                </a:hlinkClick>
              </a:rPr>
              <a:t>Informationen</a:t>
            </a:r>
            <a:endParaRPr lang="en-US" sz="1200" dirty="0"/>
          </a:p>
          <a:p>
            <a:r>
              <a:rPr lang="en-US" dirty="0"/>
              <a:t>Teams Meeting Recordings Auto-Expiration in OneDrive and SharePoint (</a:t>
            </a:r>
            <a:r>
              <a:rPr lang="en-US" dirty="0">
                <a:sym typeface="Wingdings" panose="05000000000000000000" pitchFamily="2" charset="2"/>
              </a:rPr>
              <a:t> November)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Weitere</a:t>
            </a:r>
            <a:r>
              <a:rPr lang="en-US" sz="1200" dirty="0">
                <a:sym typeface="Wingdings" panose="05000000000000000000" pitchFamily="2" charset="2"/>
                <a:hlinkClick r:id="rId6">
                  <a:extLst>
                    <a:ext uri="{A12FA001-AC4F-418D-AE19-62706E023703}">
                      <ahyp:hlinkClr xmlns:ahyp="http://schemas.microsoft.com/office/drawing/2018/hyperlinkcolor" val="tx"/>
                    </a:ext>
                  </a:extLst>
                </a:hlinkClick>
              </a:rPr>
              <a:t> </a:t>
            </a:r>
            <a:r>
              <a:rPr lang="en-US" sz="1200" dirty="0" err="1">
                <a:sym typeface="Wingdings" panose="05000000000000000000" pitchFamily="2" charset="2"/>
                <a:hlinkClick r:id="rId6">
                  <a:extLst>
                    <a:ext uri="{A12FA001-AC4F-418D-AE19-62706E023703}">
                      <ahyp:hlinkClr xmlns:ahyp="http://schemas.microsoft.com/office/drawing/2018/hyperlinkcolor" val="tx"/>
                    </a:ext>
                  </a:extLst>
                </a:hlinkClick>
              </a:rPr>
              <a:t>Informationen</a:t>
            </a:r>
            <a:endParaRPr lang="en-US" sz="1200" dirty="0"/>
          </a:p>
          <a:p>
            <a:r>
              <a:rPr lang="en-US" dirty="0"/>
              <a:t>Manage the Health of Microsoft Teams Rooms Device </a:t>
            </a:r>
            <a:br>
              <a:rPr lang="en-US" dirty="0"/>
            </a:br>
            <a:r>
              <a:rPr lang="en-US" dirty="0"/>
              <a:t>(</a:t>
            </a:r>
            <a:r>
              <a:rPr lang="en-US" dirty="0">
                <a:sym typeface="Wingdings" panose="05000000000000000000" pitchFamily="2" charset="2"/>
              </a:rPr>
              <a:t> September)</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54578" y="5661758"/>
            <a:ext cx="10515600" cy="90187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15414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9E5E786-9479-4281-A319-525DF43CE462}"/>
              </a:ext>
            </a:extLst>
          </p:cNvPr>
          <p:cNvSpPr>
            <a:spLocks noGrp="1"/>
          </p:cNvSpPr>
          <p:nvPr>
            <p:ph type="title"/>
          </p:nvPr>
        </p:nvSpPr>
        <p:spPr/>
        <p:txBody>
          <a:bodyPr/>
          <a:lstStyle/>
          <a:p>
            <a:r>
              <a:rPr lang="en-US" dirty="0"/>
              <a:t>Manage the Health of Microsoft Teams Rooms Device</a:t>
            </a:r>
            <a:br>
              <a:rPr lang="en-US" dirty="0"/>
            </a:br>
            <a:endParaRPr lang="en-US" dirty="0"/>
          </a:p>
        </p:txBody>
      </p:sp>
      <p:pic>
        <p:nvPicPr>
          <p:cNvPr id="6146" name="Picture 2" descr="Non-urgent configuration for a peripheral category">
            <a:extLst>
              <a:ext uri="{FF2B5EF4-FFF2-40B4-BE49-F238E27FC236}">
                <a16:creationId xmlns:a16="http://schemas.microsoft.com/office/drawing/2014/main" id="{9A16EA35-B6EC-41E2-9608-1AA88EBC5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02" y="1325563"/>
            <a:ext cx="3346791" cy="516731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descr="Non-urgent configuration for a peripheral category">
            <a:extLst>
              <a:ext uri="{FF2B5EF4-FFF2-40B4-BE49-F238E27FC236}">
                <a16:creationId xmlns:a16="http://schemas.microsoft.com/office/drawing/2014/main" id="{CC357F81-EE87-468F-96BF-BBE453B5A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89" y="1690688"/>
            <a:ext cx="10651299" cy="414679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descr="Non-urgent configuration for a peripheral category">
            <a:extLst>
              <a:ext uri="{FF2B5EF4-FFF2-40B4-BE49-F238E27FC236}">
                <a16:creationId xmlns:a16="http://schemas.microsoft.com/office/drawing/2014/main" id="{995EC3C0-E0B3-4717-BB9A-A538D12F17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255"/>
          <a:stretch/>
        </p:blipFill>
        <p:spPr bwMode="auto">
          <a:xfrm>
            <a:off x="6228452" y="2674307"/>
            <a:ext cx="1876584" cy="24698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3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fade">
                                      <p:cBhvr>
                                        <p:cTn id="12"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Enforcement of Licenses on Teams Phones </a:t>
            </a:r>
            <a:br>
              <a:rPr lang="en-US" dirty="0"/>
            </a:br>
            <a:r>
              <a:rPr lang="en-US" dirty="0"/>
              <a:t>(</a:t>
            </a:r>
            <a:r>
              <a:rPr lang="en-US" dirty="0">
                <a:sym typeface="Wingdings" panose="05000000000000000000" pitchFamily="2" charset="2"/>
              </a:rPr>
              <a:t> Teams App Update) </a:t>
            </a:r>
            <a:r>
              <a:rPr lang="de-DE" sz="1200" dirty="0">
                <a:sym typeface="Wingdings" panose="05000000000000000000" pitchFamily="2" charset="2"/>
                <a:hlinkClick r:id="rId3">
                  <a:extLst>
                    <a:ext uri="{A12FA001-AC4F-418D-AE19-62706E023703}">
                      <ahyp:hlinkClr xmlns:ahyp="http://schemas.microsoft.com/office/drawing/2018/hyperlinkcolor" val="tx"/>
                    </a:ext>
                  </a:extLst>
                </a:hlinkClick>
              </a:rPr>
              <a:t>Weitere Informationen</a:t>
            </a:r>
            <a:endParaRPr lang="de-DE" sz="1200" dirty="0">
              <a:sym typeface="Wingdings" panose="05000000000000000000" pitchFamily="2" charset="2"/>
            </a:endParaRPr>
          </a:p>
          <a:p>
            <a:r>
              <a:rPr lang="en-US" dirty="0">
                <a:sym typeface="Wingdings" panose="05000000000000000000" pitchFamily="2" charset="2"/>
              </a:rPr>
              <a:t>Teams Follows Office Preview ( August)</a:t>
            </a:r>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690688"/>
            <a:ext cx="10515600" cy="1027460"/>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13968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Enforcement of Licenses on Teams Phones </a:t>
            </a:r>
            <a:br>
              <a:rPr lang="en-US" dirty="0"/>
            </a:br>
            <a:r>
              <a:rPr lang="en-US" dirty="0"/>
              <a:t>(</a:t>
            </a:r>
            <a:r>
              <a:rPr lang="en-US" dirty="0">
                <a:sym typeface="Wingdings" panose="05000000000000000000" pitchFamily="2" charset="2"/>
              </a:rPr>
              <a:t> Teams App Update) </a:t>
            </a:r>
            <a:r>
              <a:rPr lang="de-DE" sz="1200" dirty="0">
                <a:sym typeface="Wingdings" panose="05000000000000000000" pitchFamily="2" charset="2"/>
                <a:hlinkClick r:id="rId3">
                  <a:extLst>
                    <a:ext uri="{A12FA001-AC4F-418D-AE19-62706E023703}">
                      <ahyp:hlinkClr xmlns:ahyp="http://schemas.microsoft.com/office/drawing/2018/hyperlinkcolor" val="tx"/>
                    </a:ext>
                  </a:extLst>
                </a:hlinkClick>
              </a:rPr>
              <a:t>Weitere Informationen</a:t>
            </a:r>
            <a:endParaRPr lang="de-DE" sz="1200" dirty="0">
              <a:sym typeface="Wingdings" panose="05000000000000000000" pitchFamily="2" charset="2"/>
            </a:endParaRPr>
          </a:p>
          <a:p>
            <a:r>
              <a:rPr lang="en-US" dirty="0">
                <a:sym typeface="Wingdings" panose="05000000000000000000" pitchFamily="2" charset="2"/>
              </a:rPr>
              <a:t>Teams Follows Office Preview ( August)</a:t>
            </a:r>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680570"/>
            <a:ext cx="10515600" cy="53861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0937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dirty="0"/>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extLst>
              <p:ext uri="{D42A27DB-BD31-4B8C-83A1-F6EECF244321}">
                <p14:modId xmlns:p14="http://schemas.microsoft.com/office/powerpoint/2010/main" val="2434419171"/>
              </p:ext>
            </p:extLst>
          </p:nvPr>
        </p:nvGraphicFramePr>
        <p:xfrm>
          <a:off x="838199" y="1586441"/>
          <a:ext cx="10515600" cy="338328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dirty="0"/>
                        <a:t>18:00 - 18:15</a:t>
                      </a:r>
                    </a:p>
                  </a:txBody>
                  <a:tcPr/>
                </a:tc>
                <a:tc>
                  <a:txBody>
                    <a:bodyPr/>
                    <a:lstStyle/>
                    <a:p>
                      <a:r>
                        <a:rPr lang="de-DE" sz="2400" dirty="0"/>
                        <a:t>Landing Zone</a:t>
                      </a:r>
                    </a:p>
                  </a:txBody>
                  <a:tcPr/>
                </a:tc>
                <a:extLst>
                  <a:ext uri="{0D108BD9-81ED-4DB2-BD59-A6C34878D82A}">
                    <a16:rowId xmlns:a16="http://schemas.microsoft.com/office/drawing/2014/main" val="3172437946"/>
                  </a:ext>
                </a:extLst>
              </a:tr>
              <a:tr h="370840">
                <a:tc>
                  <a:txBody>
                    <a:bodyPr/>
                    <a:lstStyle/>
                    <a:p>
                      <a:r>
                        <a:rPr lang="de-DE" sz="2400" dirty="0"/>
                        <a:t>18:15 -</a:t>
                      </a:r>
                    </a:p>
                  </a:txBody>
                  <a:tcPr/>
                </a:tc>
                <a:tc>
                  <a:txBody>
                    <a:bodyPr/>
                    <a:lstStyle/>
                    <a:p>
                      <a:r>
                        <a:rPr lang="en-US" sz="2400" dirty="0"/>
                        <a:t>Talk 1 – </a:t>
                      </a:r>
                      <a:r>
                        <a:rPr lang="de-DE" sz="2400" dirty="0"/>
                        <a:t>Zugriff auf Teams Inhalte über Microsoft Graph</a:t>
                      </a:r>
                      <a:r>
                        <a:rPr lang="en-US" sz="2400" dirty="0"/>
                        <a:t> </a:t>
                      </a:r>
                    </a:p>
                    <a:p>
                      <a:pPr lvl="1"/>
                      <a:r>
                        <a:rPr lang="en-US" sz="2400" dirty="0"/>
                        <a:t>Martin Gudel (</a:t>
                      </a:r>
                      <a:r>
                        <a:rPr lang="de-DE" sz="2400" dirty="0"/>
                        <a:t>@AtholyMardies)</a:t>
                      </a:r>
                    </a:p>
                  </a:txBody>
                  <a:tcPr/>
                </a:tc>
                <a:extLst>
                  <a:ext uri="{0D108BD9-81ED-4DB2-BD59-A6C34878D82A}">
                    <a16:rowId xmlns:a16="http://schemas.microsoft.com/office/drawing/2014/main" val="4055201544"/>
                  </a:ext>
                </a:extLst>
              </a:tr>
              <a:tr h="370840">
                <a:tc>
                  <a:txBody>
                    <a:bodyPr/>
                    <a:lstStyle/>
                    <a:p>
                      <a:endParaRPr lang="de-DE" sz="2400" dirty="0"/>
                    </a:p>
                  </a:txBody>
                  <a:tcPr/>
                </a:tc>
                <a:tc>
                  <a:txBody>
                    <a:bodyPr/>
                    <a:lstStyle/>
                    <a:p>
                      <a:r>
                        <a:rPr lang="de-DE" sz="2400" dirty="0"/>
                        <a:t>Pause</a:t>
                      </a:r>
                    </a:p>
                  </a:txBody>
                  <a:tcPr/>
                </a:tc>
                <a:extLst>
                  <a:ext uri="{0D108BD9-81ED-4DB2-BD59-A6C34878D82A}">
                    <a16:rowId xmlns:a16="http://schemas.microsoft.com/office/drawing/2014/main" val="2776266841"/>
                  </a:ext>
                </a:extLst>
              </a:tr>
              <a:tr h="370840">
                <a:tc>
                  <a:txBody>
                    <a:bodyPr/>
                    <a:lstStyle/>
                    <a:p>
                      <a:endParaRPr lang="de-DE" sz="2400" dirty="0"/>
                    </a:p>
                  </a:txBody>
                  <a:tcPr/>
                </a:tc>
                <a:tc>
                  <a:txBody>
                    <a:bodyPr/>
                    <a:lstStyle/>
                    <a:p>
                      <a:r>
                        <a:rPr lang="de-DE" sz="2400" dirty="0"/>
                        <a:t>Microsoft Teams Neuigkeiten</a:t>
                      </a:r>
                    </a:p>
                    <a:p>
                      <a:pPr lvl="1"/>
                      <a:r>
                        <a:rPr lang="de-DE" sz="2400" dirty="0"/>
                        <a:t>Thomas Stensitzki</a:t>
                      </a:r>
                    </a:p>
                  </a:txBody>
                  <a:tcPr/>
                </a:tc>
                <a:extLst>
                  <a:ext uri="{0D108BD9-81ED-4DB2-BD59-A6C34878D82A}">
                    <a16:rowId xmlns:a16="http://schemas.microsoft.com/office/drawing/2014/main" val="3536441427"/>
                  </a:ext>
                </a:extLst>
              </a:tr>
              <a:tr h="370840">
                <a:tc>
                  <a:txBody>
                    <a:bodyPr/>
                    <a:lstStyle/>
                    <a:p>
                      <a:r>
                        <a:rPr lang="de-DE" sz="2400" dirty="0"/>
                        <a:t>20:45 - ? </a:t>
                      </a:r>
                    </a:p>
                  </a:txBody>
                  <a:tcPr/>
                </a:tc>
                <a:tc>
                  <a:txBody>
                    <a:bodyPr/>
                    <a:lstStyle/>
                    <a:p>
                      <a:r>
                        <a:rPr lang="de-DE" sz="2400" dirty="0"/>
                        <a:t>Fragen und Antworten rund um Teams</a:t>
                      </a:r>
                      <a:br>
                        <a:rPr lang="de-DE" sz="2400" dirty="0"/>
                      </a:br>
                      <a:r>
                        <a:rPr lang="de-DE" sz="2400" dirty="0"/>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dirty="0"/>
              <a:t>Dieses Meeting wird aufgezeichnet.</a:t>
            </a:r>
            <a:br>
              <a:rPr lang="de-DE" sz="1600" dirty="0"/>
            </a:br>
            <a:r>
              <a:rPr lang="de-DE" sz="1600" dirty="0"/>
              <a:t>This </a:t>
            </a:r>
            <a:r>
              <a:rPr lang="de-DE" sz="1600" dirty="0" err="1"/>
              <a:t>meeting</a:t>
            </a:r>
            <a:r>
              <a:rPr lang="de-DE" sz="1600" dirty="0"/>
              <a:t> will be </a:t>
            </a:r>
            <a:r>
              <a:rPr lang="de-DE" sz="1600" dirty="0" err="1"/>
              <a:t>recorded</a:t>
            </a:r>
            <a:r>
              <a:rPr lang="de-DE" sz="1600" dirty="0"/>
              <a:t>.</a:t>
            </a:r>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285532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C3CC7-19B9-4B6A-80D5-2768276B32DF}"/>
              </a:ext>
            </a:extLst>
          </p:cNvPr>
          <p:cNvSpPr>
            <a:spLocks noGrp="1"/>
          </p:cNvSpPr>
          <p:nvPr>
            <p:ph type="title"/>
          </p:nvPr>
        </p:nvSpPr>
        <p:spPr/>
        <p:txBody>
          <a:bodyPr/>
          <a:lstStyle/>
          <a:p>
            <a:r>
              <a:rPr lang="en-US" dirty="0"/>
              <a:t>Teams Follows Office Preview</a:t>
            </a:r>
          </a:p>
        </p:txBody>
      </p:sp>
      <p:pic>
        <p:nvPicPr>
          <p:cNvPr id="10242" name="Picture 2" descr="Microsoft Teams Update Policy">
            <a:extLst>
              <a:ext uri="{FF2B5EF4-FFF2-40B4-BE49-F238E27FC236}">
                <a16:creationId xmlns:a16="http://schemas.microsoft.com/office/drawing/2014/main" id="{A09CCC85-CE71-4434-B3D8-BB730F4BC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87" y="1595781"/>
            <a:ext cx="11578225" cy="36664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05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Der Blog</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de-DE" dirty="0" err="1">
                <a:hlinkClick r:id="rId3"/>
              </a:rPr>
              <a:t>What‘s</a:t>
            </a:r>
            <a:r>
              <a:rPr lang="de-DE" dirty="0">
                <a:hlinkClick r:id="rId3"/>
              </a:rPr>
              <a:t> New in Microsoft Teams | </a:t>
            </a:r>
            <a:r>
              <a:rPr lang="de-DE" dirty="0" err="1">
                <a:hlinkClick r:id="rId3"/>
              </a:rPr>
              <a:t>July</a:t>
            </a:r>
            <a:r>
              <a:rPr lang="de-DE" dirty="0">
                <a:hlinkClick r:id="rId3"/>
              </a:rPr>
              <a:t> 2021</a:t>
            </a:r>
            <a:endParaRPr lang="en-US" dirty="0">
              <a:hlinkClick r:id="rId4"/>
            </a:endParaRPr>
          </a:p>
          <a:p>
            <a:r>
              <a:rPr lang="de-DE" dirty="0" err="1">
                <a:hlinkClick r:id="rId5"/>
              </a:rPr>
              <a:t>What‘s</a:t>
            </a:r>
            <a:r>
              <a:rPr lang="de-DE" dirty="0">
                <a:hlinkClick r:id="rId5"/>
              </a:rPr>
              <a:t> New in Microsoft Teams | June 2021</a:t>
            </a:r>
            <a:endParaRPr lang="de-DE" dirty="0"/>
          </a:p>
          <a:p>
            <a:r>
              <a:rPr lang="en-US" dirty="0">
                <a:hlinkClick r:id="rId6"/>
              </a:rPr>
              <a:t>What’s New in Microsoft Teams | May 2021</a:t>
            </a:r>
            <a:endParaRPr lang="en-US" dirty="0">
              <a:hlinkClick r:id="rId4"/>
            </a:endParaRPr>
          </a:p>
          <a:p>
            <a:r>
              <a:rPr lang="de-DE" dirty="0">
                <a:hlinkClick r:id="rId7"/>
              </a:rPr>
              <a:t>Microsoft Teams Blog </a:t>
            </a:r>
            <a:endParaRPr lang="de-DE" dirty="0"/>
          </a:p>
          <a:p>
            <a:endParaRPr lang="de-DE" dirty="0"/>
          </a:p>
        </p:txBody>
      </p:sp>
    </p:spTree>
    <p:extLst>
      <p:ext uri="{BB962C8B-B14F-4D97-AF65-F5344CB8AC3E}">
        <p14:creationId xmlns:p14="http://schemas.microsoft.com/office/powerpoint/2010/main" val="272105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dirty="0"/>
              <a:t>Thema 2</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normAutofit/>
          </a:bodyPr>
          <a:lstStyle/>
          <a:p>
            <a:r>
              <a:rPr lang="de-DE" dirty="0"/>
              <a:t>Speaker</a:t>
            </a:r>
            <a:br>
              <a:rPr lang="de-DE" dirty="0"/>
            </a:br>
            <a:r>
              <a:rPr lang="de-DE" dirty="0"/>
              <a:t>@Speaker</a:t>
            </a:r>
            <a:br>
              <a:rPr lang="de-DE" dirty="0"/>
            </a:br>
            <a:endParaRPr lang="de-DE" dirty="0"/>
          </a:p>
        </p:txBody>
      </p:sp>
    </p:spTree>
    <p:extLst>
      <p:ext uri="{BB962C8B-B14F-4D97-AF65-F5344CB8AC3E}">
        <p14:creationId xmlns:p14="http://schemas.microsoft.com/office/powerpoint/2010/main" val="5396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Organisatorisches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1496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30EE16-D925-417D-89E0-E0CFDA2C14B8}"/>
              </a:ext>
            </a:extLst>
          </p:cNvPr>
          <p:cNvSpPr>
            <a:spLocks noGrp="1"/>
          </p:cNvSpPr>
          <p:nvPr>
            <p:ph type="title"/>
          </p:nvPr>
        </p:nvSpPr>
        <p:spPr/>
        <p:txBody>
          <a:bodyPr/>
          <a:lstStyle/>
          <a:p>
            <a:r>
              <a:rPr lang="de-DE" dirty="0"/>
              <a:t>Organisatorisches</a:t>
            </a:r>
          </a:p>
        </p:txBody>
      </p:sp>
      <p:sp>
        <p:nvSpPr>
          <p:cNvPr id="5" name="Inhaltsplatzhalter 4">
            <a:extLst>
              <a:ext uri="{FF2B5EF4-FFF2-40B4-BE49-F238E27FC236}">
                <a16:creationId xmlns:a16="http://schemas.microsoft.com/office/drawing/2014/main" id="{E4B561B6-C0CF-43D8-8BC7-F305B96C47C8}"/>
              </a:ext>
            </a:extLst>
          </p:cNvPr>
          <p:cNvSpPr>
            <a:spLocks noGrp="1"/>
          </p:cNvSpPr>
          <p:nvPr>
            <p:ph idx="1"/>
          </p:nvPr>
        </p:nvSpPr>
        <p:spPr/>
        <p:txBody>
          <a:bodyPr>
            <a:normAutofit/>
          </a:bodyPr>
          <a:lstStyle/>
          <a:p>
            <a:r>
              <a:rPr lang="de-DE" dirty="0"/>
              <a:t>Microsoft Community Tenant für User Groups</a:t>
            </a:r>
          </a:p>
          <a:p>
            <a:pPr lvl="1"/>
            <a:r>
              <a:rPr lang="de-DE" dirty="0"/>
              <a:t>Microsoft 365 Gast-Konten für User Group Mitglieder</a:t>
            </a:r>
          </a:p>
          <a:p>
            <a:pPr lvl="1"/>
            <a:r>
              <a:rPr lang="de-DE" dirty="0"/>
              <a:t>Anmeldung: </a:t>
            </a:r>
            <a:r>
              <a:rPr lang="de-DE" dirty="0">
                <a:hlinkClick r:id="rId2"/>
              </a:rPr>
              <a:t>https://go.granikos.eu/TeamsUGForm</a:t>
            </a:r>
            <a:r>
              <a:rPr lang="de-DE" dirty="0"/>
              <a:t> </a:t>
            </a:r>
            <a:br>
              <a:rPr lang="de-DE" dirty="0"/>
            </a:br>
            <a:endParaRPr lang="de-DE" dirty="0"/>
          </a:p>
          <a:p>
            <a:r>
              <a:rPr lang="de-DE" dirty="0">
                <a:sym typeface="Wingdings" panose="05000000000000000000" pitchFamily="2" charset="2"/>
              </a:rPr>
              <a:t>Einheitlicher Teams Meeting Teilnahme-Link</a:t>
            </a:r>
          </a:p>
          <a:p>
            <a:pPr lvl="1"/>
            <a:r>
              <a:rPr lang="de-DE" dirty="0">
                <a:sym typeface="Wingdings" panose="05000000000000000000" pitchFamily="2" charset="2"/>
                <a:hlinkClick r:id="rId3"/>
              </a:rPr>
              <a:t>https://teamsusergroup.berlin/meetup</a:t>
            </a:r>
            <a:r>
              <a:rPr lang="de-DE" dirty="0">
                <a:sym typeface="Wingdings" panose="05000000000000000000" pitchFamily="2" charset="2"/>
              </a:rPr>
              <a:t> </a:t>
            </a:r>
            <a:br>
              <a:rPr lang="de-DE" dirty="0">
                <a:sym typeface="Wingdings" panose="05000000000000000000" pitchFamily="2" charset="2"/>
              </a:rPr>
            </a:br>
            <a:endParaRPr lang="de-DE" dirty="0">
              <a:sym typeface="Wingdings" panose="05000000000000000000" pitchFamily="2" charset="2"/>
            </a:endParaRPr>
          </a:p>
        </p:txBody>
      </p:sp>
    </p:spTree>
    <p:extLst>
      <p:ext uri="{BB962C8B-B14F-4D97-AF65-F5344CB8AC3E}">
        <p14:creationId xmlns:p14="http://schemas.microsoft.com/office/powerpoint/2010/main" val="22216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F18A5-78AE-405E-A20F-1654BB71EEC0}"/>
              </a:ext>
            </a:extLst>
          </p:cNvPr>
          <p:cNvSpPr>
            <a:spLocks noGrp="1"/>
          </p:cNvSpPr>
          <p:nvPr>
            <p:ph type="title"/>
          </p:nvPr>
        </p:nvSpPr>
        <p:spPr/>
        <p:txBody>
          <a:bodyPr/>
          <a:lstStyle/>
          <a:p>
            <a:r>
              <a:rPr lang="en-US" dirty="0"/>
              <a:t>Teams Community Blog</a:t>
            </a:r>
          </a:p>
        </p:txBody>
      </p:sp>
      <p:sp>
        <p:nvSpPr>
          <p:cNvPr id="3" name="Inhaltsplatzhalter 2">
            <a:extLst>
              <a:ext uri="{FF2B5EF4-FFF2-40B4-BE49-F238E27FC236}">
                <a16:creationId xmlns:a16="http://schemas.microsoft.com/office/drawing/2014/main" id="{0EF91AAF-22C9-467A-BB36-B9178FCA5D28}"/>
              </a:ext>
            </a:extLst>
          </p:cNvPr>
          <p:cNvSpPr>
            <a:spLocks noGrp="1"/>
          </p:cNvSpPr>
          <p:nvPr>
            <p:ph idx="1"/>
          </p:nvPr>
        </p:nvSpPr>
        <p:spPr>
          <a:xfrm>
            <a:off x="838200" y="5827062"/>
            <a:ext cx="10515600" cy="466445"/>
          </a:xfrm>
        </p:spPr>
        <p:txBody>
          <a:bodyPr>
            <a:normAutofit/>
          </a:bodyPr>
          <a:lstStyle/>
          <a:p>
            <a:pPr marL="0" indent="0">
              <a:buNone/>
            </a:pPr>
            <a:r>
              <a:rPr lang="en-US" dirty="0">
                <a:sym typeface="Wingdings" panose="05000000000000000000" pitchFamily="2" charset="2"/>
              </a:rPr>
              <a:t></a:t>
            </a:r>
            <a:r>
              <a:rPr lang="en-US" u="sng" dirty="0">
                <a:solidFill>
                  <a:srgbClr val="0563C1"/>
                </a:solidFill>
                <a:effectLst/>
                <a:latin typeface="Calibri" panose="020F0502020204030204" pitchFamily="34" charset="0"/>
                <a:ea typeface="Calibri" panose="020F0502020204030204" pitchFamily="34" charset="0"/>
                <a:hlinkClick r:id="rId3"/>
              </a:rPr>
              <a:t>https://aka.ms/</a:t>
            </a:r>
            <a:r>
              <a:rPr lang="en-US" u="sng" dirty="0" err="1">
                <a:solidFill>
                  <a:srgbClr val="0563C1"/>
                </a:solidFill>
                <a:effectLst/>
                <a:latin typeface="Calibri" panose="020F0502020204030204" pitchFamily="34" charset="0"/>
                <a:ea typeface="Calibri" panose="020F0502020204030204" pitchFamily="34" charset="0"/>
                <a:hlinkClick r:id="rId3"/>
              </a:rPr>
              <a:t>TeamsCommunityBlogger</a:t>
            </a:r>
            <a:endParaRPr lang="en-US" dirty="0"/>
          </a:p>
        </p:txBody>
      </p:sp>
      <p:pic>
        <p:nvPicPr>
          <p:cNvPr id="5" name="Grafik 4">
            <a:extLst>
              <a:ext uri="{FF2B5EF4-FFF2-40B4-BE49-F238E27FC236}">
                <a16:creationId xmlns:a16="http://schemas.microsoft.com/office/drawing/2014/main" id="{4E13512F-C714-449D-B13D-17EE7BDEB782}"/>
              </a:ext>
            </a:extLst>
          </p:cNvPr>
          <p:cNvPicPr>
            <a:picLocks noChangeAspect="1"/>
          </p:cNvPicPr>
          <p:nvPr/>
        </p:nvPicPr>
        <p:blipFill>
          <a:blip r:embed="rId4"/>
          <a:stretch>
            <a:fillRect/>
          </a:stretch>
        </p:blipFill>
        <p:spPr>
          <a:xfrm>
            <a:off x="2582497" y="1415846"/>
            <a:ext cx="7027006" cy="4294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383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E53EA-6C26-45A3-AE99-DBCB215A0E41}"/>
              </a:ext>
            </a:extLst>
          </p:cNvPr>
          <p:cNvSpPr>
            <a:spLocks noGrp="1"/>
          </p:cNvSpPr>
          <p:nvPr>
            <p:ph type="title"/>
          </p:nvPr>
        </p:nvSpPr>
        <p:spPr/>
        <p:txBody>
          <a:bodyPr/>
          <a:lstStyle/>
          <a:p>
            <a:endParaRPr lang="de-DE"/>
          </a:p>
        </p:txBody>
      </p:sp>
      <p:pic>
        <p:nvPicPr>
          <p:cNvPr id="5" name="Grafik 4">
            <a:extLst>
              <a:ext uri="{FF2B5EF4-FFF2-40B4-BE49-F238E27FC236}">
                <a16:creationId xmlns:a16="http://schemas.microsoft.com/office/drawing/2014/main" id="{634ADECE-CDA9-4B71-86B0-B7D3D86AD6F7}"/>
              </a:ext>
            </a:extLst>
          </p:cNvPr>
          <p:cNvPicPr>
            <a:picLocks noChangeAspect="1"/>
          </p:cNvPicPr>
          <p:nvPr/>
        </p:nvPicPr>
        <p:blipFill>
          <a:blip r:embed="rId2"/>
          <a:stretch>
            <a:fillRect/>
          </a:stretch>
        </p:blipFill>
        <p:spPr>
          <a:xfrm>
            <a:off x="99237" y="0"/>
            <a:ext cx="11993525" cy="6858000"/>
          </a:xfrm>
          <a:prstGeom prst="rect">
            <a:avLst/>
          </a:prstGeom>
        </p:spPr>
      </p:pic>
      <p:sp>
        <p:nvSpPr>
          <p:cNvPr id="6" name="Rechteck 5">
            <a:extLst>
              <a:ext uri="{FF2B5EF4-FFF2-40B4-BE49-F238E27FC236}">
                <a16:creationId xmlns:a16="http://schemas.microsoft.com/office/drawing/2014/main" id="{2ADC7216-A470-4CC7-95AD-91D8393C689A}"/>
              </a:ext>
            </a:extLst>
          </p:cNvPr>
          <p:cNvSpPr/>
          <p:nvPr/>
        </p:nvSpPr>
        <p:spPr>
          <a:xfrm>
            <a:off x="691376" y="1144859"/>
            <a:ext cx="2787804" cy="284727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72619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B0BF-6550-48A4-8221-F9AE6DCEF311}"/>
              </a:ext>
            </a:extLst>
          </p:cNvPr>
          <p:cNvSpPr>
            <a:spLocks noGrp="1"/>
          </p:cNvSpPr>
          <p:nvPr>
            <p:ph type="title"/>
          </p:nvPr>
        </p:nvSpPr>
        <p:spPr/>
        <p:txBody>
          <a:bodyPr/>
          <a:lstStyle/>
          <a:p>
            <a:r>
              <a:rPr lang="de-DE" dirty="0"/>
              <a:t>Vielen Dank für eure Teilnahme!</a:t>
            </a:r>
          </a:p>
        </p:txBody>
      </p:sp>
      <p:sp>
        <p:nvSpPr>
          <p:cNvPr id="3" name="Inhaltsplatzhalter 2">
            <a:extLst>
              <a:ext uri="{FF2B5EF4-FFF2-40B4-BE49-F238E27FC236}">
                <a16:creationId xmlns:a16="http://schemas.microsoft.com/office/drawing/2014/main" id="{3A5A44EB-7FB9-473A-8ED3-C49DDD2E65AB}"/>
              </a:ext>
            </a:extLst>
          </p:cNvPr>
          <p:cNvSpPr>
            <a:spLocks noGrp="1"/>
          </p:cNvSpPr>
          <p:nvPr>
            <p:ph idx="1"/>
          </p:nvPr>
        </p:nvSpPr>
        <p:spPr/>
        <p:txBody>
          <a:bodyPr vert="horz" lIns="91440" tIns="45720" rIns="91440" bIns="45720" rtlCol="0" anchor="t">
            <a:noAutofit/>
          </a:bodyPr>
          <a:lstStyle/>
          <a:p>
            <a:pPr marL="0" indent="0">
              <a:buNone/>
            </a:pPr>
            <a:r>
              <a:rPr lang="de-DE" sz="3200" dirty="0"/>
              <a:t>Das nächste Meetup:</a:t>
            </a:r>
          </a:p>
          <a:p>
            <a:pPr marL="0" indent="0">
              <a:buNone/>
            </a:pPr>
            <a:r>
              <a:rPr lang="de-DE" sz="3200" dirty="0">
                <a:sym typeface="Wingdings" panose="05000000000000000000" pitchFamily="2" charset="2"/>
              </a:rPr>
              <a:t>	</a:t>
            </a:r>
            <a:r>
              <a:rPr lang="de-DE" sz="3200" dirty="0"/>
              <a:t> </a:t>
            </a:r>
            <a:r>
              <a:rPr lang="de-DE" sz="3200" b="1" dirty="0"/>
              <a:t>21. Oktober 2021</a:t>
            </a:r>
            <a:endParaRPr lang="de-DE" sz="3200" b="1" dirty="0">
              <a:cs typeface="Calibri"/>
            </a:endParaRPr>
          </a:p>
          <a:p>
            <a:pPr marL="0" indent="0">
              <a:buNone/>
            </a:pPr>
            <a:br>
              <a:rPr lang="en-US" sz="3200" dirty="0">
                <a:hlinkClick r:id="rId3"/>
              </a:rPr>
            </a:br>
            <a:r>
              <a:rPr lang="en-US" sz="3200" dirty="0">
                <a:hlinkClick r:id="rId4"/>
              </a:rPr>
              <a:t>https://TeamsUserGroup.Berlin</a:t>
            </a:r>
            <a:r>
              <a:rPr lang="en-US" sz="3200" dirty="0"/>
              <a:t> </a:t>
            </a:r>
            <a:br>
              <a:rPr lang="de-DE" sz="3200" dirty="0"/>
            </a:br>
            <a:endParaRPr lang="de-DE" sz="3200" dirty="0"/>
          </a:p>
          <a:p>
            <a:pPr marL="0" indent="0">
              <a:buNone/>
            </a:pPr>
            <a:r>
              <a:rPr lang="de-DE" sz="3200" dirty="0"/>
              <a:t>Spread the Word!</a:t>
            </a:r>
          </a:p>
          <a:p>
            <a:pPr marL="0" indent="0">
              <a:buNone/>
            </a:pPr>
            <a:r>
              <a:rPr lang="de-DE" sz="3200" dirty="0"/>
              <a:t>#TeamsUGBerlin</a:t>
            </a:r>
          </a:p>
          <a:p>
            <a:pPr marL="0" indent="0">
              <a:buNone/>
            </a:pPr>
            <a:endParaRPr lang="de-DE" sz="3200" dirty="0"/>
          </a:p>
          <a:p>
            <a:pPr marL="0" indent="0">
              <a:buNone/>
            </a:pPr>
            <a:r>
              <a:rPr lang="de-DE" sz="2400" i="1" dirty="0"/>
              <a:t>Aufzeichnungen unserer Meetups sind im Community Team verfügbar.</a:t>
            </a:r>
          </a:p>
          <a:p>
            <a:pPr marL="0" indent="0">
              <a:buNone/>
            </a:pPr>
            <a:endParaRPr lang="de-DE" sz="3200" dirty="0"/>
          </a:p>
          <a:p>
            <a:pPr marL="0" indent="0">
              <a:buNone/>
            </a:pPr>
            <a:endParaRPr lang="de-DE" sz="3200" dirty="0"/>
          </a:p>
          <a:p>
            <a:pPr marL="0" indent="0">
              <a:buNone/>
            </a:pPr>
            <a:endParaRPr lang="en-US" sz="3200" dirty="0"/>
          </a:p>
          <a:p>
            <a:pPr marL="0" indent="0">
              <a:buNone/>
            </a:pPr>
            <a:endParaRPr lang="de-DE" sz="3200" dirty="0"/>
          </a:p>
        </p:txBody>
      </p:sp>
    </p:spTree>
    <p:extLst>
      <p:ext uri="{BB962C8B-B14F-4D97-AF65-F5344CB8AC3E}">
        <p14:creationId xmlns:p14="http://schemas.microsoft.com/office/powerpoint/2010/main" val="333279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Offene Diskussion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2833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Zugriff auf Teams Inhalte über Microsoft Graph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Martin Gudel</a:t>
            </a:r>
            <a:br>
              <a:rPr lang="de-DE" dirty="0"/>
            </a:br>
            <a:r>
              <a:rPr lang="de-DE" dirty="0"/>
              <a:t>@AtholyMardies</a:t>
            </a:r>
          </a:p>
        </p:txBody>
      </p:sp>
      <p:sp>
        <p:nvSpPr>
          <p:cNvPr id="6" name="Textfeld 5">
            <a:extLst>
              <a:ext uri="{FF2B5EF4-FFF2-40B4-BE49-F238E27FC236}">
                <a16:creationId xmlns:a16="http://schemas.microsoft.com/office/drawing/2014/main" id="{AC7B595A-A4C5-4A86-B8F3-29469F0A7A0E}"/>
              </a:ext>
            </a:extLst>
          </p:cNvPr>
          <p:cNvSpPr txBox="1"/>
          <p:nvPr/>
        </p:nvSpPr>
        <p:spPr>
          <a:xfrm rot="20570296">
            <a:off x="5216632" y="3437451"/>
            <a:ext cx="5135671" cy="2554545"/>
          </a:xfrm>
          <a:prstGeom prst="rect">
            <a:avLst/>
          </a:prstGeom>
          <a:noFill/>
        </p:spPr>
        <p:txBody>
          <a:bodyPr wrap="square" rtlCol="0">
            <a:spAutoFit/>
          </a:bodyPr>
          <a:lstStyle/>
          <a:p>
            <a:pPr algn="ctr"/>
            <a:r>
              <a:rPr lang="en-US" sz="80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Fällt</a:t>
            </a: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heute</a:t>
            </a: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leider</a:t>
            </a: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aus</a:t>
            </a:r>
            <a:endPar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9899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6F4DC-983B-47F2-A513-6928C9A26BF9}"/>
              </a:ext>
            </a:extLst>
          </p:cNvPr>
          <p:cNvSpPr>
            <a:spLocks noGrp="1"/>
          </p:cNvSpPr>
          <p:nvPr>
            <p:ph type="title"/>
          </p:nvPr>
        </p:nvSpPr>
        <p:spPr/>
        <p:txBody>
          <a:bodyPr/>
          <a:lstStyle/>
          <a:p>
            <a:r>
              <a:rPr lang="de-DE" dirty="0"/>
              <a:t>Pause </a:t>
            </a:r>
            <a:r>
              <a:rPr lang="de-DE" dirty="0">
                <a:sym typeface="Wingdings" panose="05000000000000000000" pitchFamily="2" charset="2"/>
              </a:rPr>
              <a:t></a:t>
            </a:r>
            <a:endParaRPr lang="de-DE" dirty="0"/>
          </a:p>
        </p:txBody>
      </p:sp>
      <p:sp>
        <p:nvSpPr>
          <p:cNvPr id="3" name="Textplatzhalter 2">
            <a:extLst>
              <a:ext uri="{FF2B5EF4-FFF2-40B4-BE49-F238E27FC236}">
                <a16:creationId xmlns:a16="http://schemas.microsoft.com/office/drawing/2014/main" id="{3DE143F2-5A09-45BF-B00B-7298420C5BE2}"/>
              </a:ext>
            </a:extLst>
          </p:cNvPr>
          <p:cNvSpPr>
            <a:spLocks noGrp="1"/>
          </p:cNvSpPr>
          <p:nvPr>
            <p:ph type="body" idx="1"/>
          </p:nvPr>
        </p:nvSpPr>
        <p:spPr/>
        <p:txBody>
          <a:bodyPr/>
          <a:lstStyle/>
          <a:p>
            <a:r>
              <a:rPr lang="de-DE" dirty="0">
                <a:sym typeface="Wingdings" panose="05000000000000000000" pitchFamily="2" charset="2"/>
              </a:rPr>
              <a:t> Um 19:30 Uhr geht es weiter </a:t>
            </a:r>
            <a:endParaRPr lang="de-DE" dirty="0"/>
          </a:p>
        </p:txBody>
      </p:sp>
    </p:spTree>
    <p:extLst>
      <p:ext uri="{BB962C8B-B14F-4D97-AF65-F5344CB8AC3E}">
        <p14:creationId xmlns:p14="http://schemas.microsoft.com/office/powerpoint/2010/main" val="466045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dirty="0"/>
              <a:t>Neues in Microsoft Teams</a:t>
            </a:r>
            <a:br>
              <a:rPr lang="de-DE" dirty="0"/>
            </a:br>
            <a:r>
              <a:rPr lang="de-DE" dirty="0"/>
              <a:t>Ankündigungen &amp; Rollouts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Updates</a:t>
            </a:r>
          </a:p>
        </p:txBody>
      </p:sp>
    </p:spTree>
    <p:extLst>
      <p:ext uri="{BB962C8B-B14F-4D97-AF65-F5344CB8AC3E}">
        <p14:creationId xmlns:p14="http://schemas.microsoft.com/office/powerpoint/2010/main" val="400767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4"/>
            <a:ext cx="10515600" cy="45878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2748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Fluid Live Components in Teams Chat </a:t>
            </a:r>
            <a:endParaRPr lang="de-DE" dirty="0"/>
          </a:p>
        </p:txBody>
      </p:sp>
      <p:pic>
        <p:nvPicPr>
          <p:cNvPr id="2050" name="Picture 2" descr="Live components in Teams chat">
            <a:extLst>
              <a:ext uri="{FF2B5EF4-FFF2-40B4-BE49-F238E27FC236}">
                <a16:creationId xmlns:a16="http://schemas.microsoft.com/office/drawing/2014/main" id="{23B40704-F350-4227-A4EE-BD692626FE4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27756" y="1359552"/>
            <a:ext cx="8536488" cy="4801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52910FE7-5E69-4FCA-A4D2-6F1A33BA60A4}"/>
              </a:ext>
            </a:extLst>
          </p:cNvPr>
          <p:cNvSpPr txBox="1"/>
          <p:nvPr/>
        </p:nvSpPr>
        <p:spPr>
          <a:xfrm>
            <a:off x="4892979" y="6161327"/>
            <a:ext cx="2406041" cy="369332"/>
          </a:xfrm>
          <a:prstGeom prst="rect">
            <a:avLst/>
          </a:prstGeom>
          <a:noFill/>
        </p:spPr>
        <p:txBody>
          <a:bodyPr wrap="square" rtlCol="0">
            <a:spAutoFit/>
          </a:bodyPr>
          <a:lstStyle/>
          <a:p>
            <a:r>
              <a:rPr lang="de-DE">
                <a:hlinkClick r:id="rId4"/>
              </a:rPr>
              <a:t>Weitere Informationen</a:t>
            </a:r>
            <a:endParaRPr lang="de-DE"/>
          </a:p>
        </p:txBody>
      </p:sp>
    </p:spTree>
    <p:extLst>
      <p:ext uri="{BB962C8B-B14F-4D97-AF65-F5344CB8AC3E}">
        <p14:creationId xmlns:p14="http://schemas.microsoft.com/office/powerpoint/2010/main" val="40379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Fluid Live Components in Teams Chat (</a:t>
            </a:r>
            <a:r>
              <a:rPr lang="en-US" dirty="0">
                <a:sym typeface="Wingdings" panose="05000000000000000000" pitchFamily="2" charset="2"/>
              </a:rPr>
              <a:t> August</a:t>
            </a:r>
            <a:r>
              <a:rPr lang="en-US" dirty="0"/>
              <a:t>)</a:t>
            </a:r>
          </a:p>
          <a:p>
            <a:r>
              <a:rPr lang="en-US" dirty="0"/>
              <a:t>Swap Content and Gallery is coming back (</a:t>
            </a:r>
            <a:r>
              <a:rPr lang="en-US" dirty="0">
                <a:sym typeface="Wingdings" panose="05000000000000000000" pitchFamily="2" charset="2"/>
              </a:rPr>
              <a:t> August)</a:t>
            </a:r>
          </a:p>
          <a:p>
            <a:r>
              <a:rPr lang="en-US" dirty="0"/>
              <a:t>New assignment experience in modal window for Breakout Rooms </a:t>
            </a:r>
            <a:br>
              <a:rPr lang="en-US" dirty="0"/>
            </a:br>
            <a:r>
              <a:rPr lang="en-US" dirty="0"/>
              <a:t>(</a:t>
            </a:r>
            <a:r>
              <a:rPr lang="en-US" dirty="0">
                <a:sym typeface="Wingdings" panose="05000000000000000000" pitchFamily="2" charset="2"/>
              </a:rPr>
              <a:t> August)</a:t>
            </a:r>
            <a:endParaRPr lang="en-US" dirty="0"/>
          </a:p>
          <a:p>
            <a:r>
              <a:rPr lang="en-US" dirty="0"/>
              <a:t>Music Mode for Teams (</a:t>
            </a:r>
            <a:r>
              <a:rPr lang="en-US" dirty="0">
                <a:sym typeface="Wingdings" panose="05000000000000000000" pitchFamily="2" charset="2"/>
              </a:rPr>
              <a:t> September)</a:t>
            </a:r>
          </a:p>
          <a:p>
            <a:r>
              <a:rPr lang="en-US" dirty="0"/>
              <a:t>End-to-end encryption for Teams calling (</a:t>
            </a:r>
            <a:r>
              <a:rPr lang="en-US" dirty="0">
                <a:sym typeface="Wingdings" panose="05000000000000000000" pitchFamily="2" charset="2"/>
              </a:rPr>
              <a:t> September)</a:t>
            </a:r>
          </a:p>
          <a:p>
            <a:r>
              <a:rPr lang="en-US" dirty="0"/>
              <a:t>New Side-by-Side and Reporter Presenter Modes with Desktop and Window Sharing (</a:t>
            </a:r>
            <a:r>
              <a:rPr lang="en-US" dirty="0">
                <a:sym typeface="Wingdings" panose="05000000000000000000" pitchFamily="2" charset="2"/>
              </a:rPr>
              <a:t> September)</a:t>
            </a:r>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39190"/>
            <a:ext cx="10515600" cy="45878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82863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E4DF4C-6EA3-48DB-B011-5E7B8CB61FE6}" vid="{C1E9B41B-5C35-4701-ADD4-B631732FF83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16E16E18CAF145BDA33366AE648C95" ma:contentTypeVersion="2" ma:contentTypeDescription="Create a new document." ma:contentTypeScope="" ma:versionID="16c840c6b10647e76fae613bec9f6308">
  <xsd:schema xmlns:xsd="http://www.w3.org/2001/XMLSchema" xmlns:xs="http://www.w3.org/2001/XMLSchema" xmlns:p="http://schemas.microsoft.com/office/2006/metadata/properties" xmlns:ns2="8e58f0a9-c364-4f21-8fd8-8bb950ad5747" targetNamespace="http://schemas.microsoft.com/office/2006/metadata/properties" ma:root="true" ma:fieldsID="4840a60967f6d2af9408076f335fb56e" ns2:_="">
    <xsd:import namespace="8e58f0a9-c364-4f21-8fd8-8bb950ad574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58f0a9-c364-4f21-8fd8-8bb950ad57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F6437E-F52A-440A-84E7-C3E49CFC8E2E}">
  <ds:schemaRefs>
    <ds:schemaRef ds:uri="http://purl.org/dc/terms/"/>
    <ds:schemaRef ds:uri="http://www.w3.org/XML/1998/namespace"/>
    <ds:schemaRef ds:uri="http://schemas.microsoft.com/office/2006/documentManagement/types"/>
    <ds:schemaRef ds:uri="http://purl.org/dc/dcmitype/"/>
    <ds:schemaRef ds:uri="http://purl.org/dc/elements/1.1/"/>
    <ds:schemaRef ds:uri="8e58f0a9-c364-4f21-8fd8-8bb950ad5747"/>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51E0D5F3-3235-4BD3-8A2B-382E2C08EB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58f0a9-c364-4f21-8fd8-8bb950ad57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A5EF0C-90D1-4D3C-A2B4-06A65816A6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Teams-Meetup-Berlin</Template>
  <TotalTime>0</TotalTime>
  <Words>1660</Words>
  <Application>Microsoft Office PowerPoint</Application>
  <PresentationFormat>Breitbild</PresentationFormat>
  <Paragraphs>211</Paragraphs>
  <Slides>38</Slides>
  <Notes>32</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Calibri</vt:lpstr>
      <vt:lpstr>Calibri Light</vt:lpstr>
      <vt:lpstr>Segoe UI</vt:lpstr>
      <vt:lpstr>Wingdings</vt:lpstr>
      <vt:lpstr>Office</vt:lpstr>
      <vt:lpstr>Microsoft Teams User Group Berlin</vt:lpstr>
      <vt:lpstr>Danke!</vt:lpstr>
      <vt:lpstr>Agenda</vt:lpstr>
      <vt:lpstr>Zugriff auf Teams Inhalte über Microsoft Graph </vt:lpstr>
      <vt:lpstr>Pause </vt:lpstr>
      <vt:lpstr>Neues in Microsoft Teams Ankündigungen &amp; Rollouts </vt:lpstr>
      <vt:lpstr>Neuigkeiten in Microsoft Teams</vt:lpstr>
      <vt:lpstr>Fluid Live Components in Teams Chat </vt:lpstr>
      <vt:lpstr>Neuigkeiten in Microsoft Teams</vt:lpstr>
      <vt:lpstr>Neuigkeiten in Microsoft Teams</vt:lpstr>
      <vt:lpstr>New assignment experience in modal window for Breakout Rooms</vt:lpstr>
      <vt:lpstr>Neuigkeiten in Microsoft Teams</vt:lpstr>
      <vt:lpstr>Music Mode for Teams</vt:lpstr>
      <vt:lpstr>Neuigkeiten in Microsoft Teams</vt:lpstr>
      <vt:lpstr>End-to-end encryption for Teams calling</vt:lpstr>
      <vt:lpstr>Neuigkeiten in Microsoft Teams</vt:lpstr>
      <vt:lpstr>New Side-by-Side and Reporter Presenter Modes with Desktop and Window Sharing </vt:lpstr>
      <vt:lpstr>Was ist neu in Teams – für Administratoren</vt:lpstr>
      <vt:lpstr>Meeting Join – Custom Branding </vt:lpstr>
      <vt:lpstr>Was ist neu in Teams – für Administratoren</vt:lpstr>
      <vt:lpstr>Was ist neu in Teams – für Administratoren</vt:lpstr>
      <vt:lpstr>Was ist neu in Teams – für Administratoren</vt:lpstr>
      <vt:lpstr>Organization-wide Backgrounds </vt:lpstr>
      <vt:lpstr>Was ist neu in Teams – für Administratoren</vt:lpstr>
      <vt:lpstr>Was ist neu in Teams – für Administratoren</vt:lpstr>
      <vt:lpstr>Was ist neu in Teams – für Administratoren</vt:lpstr>
      <vt:lpstr>Manage the Health of Microsoft Teams Rooms Device </vt:lpstr>
      <vt:lpstr>Was ist neu in Teams – für Administratoren</vt:lpstr>
      <vt:lpstr>Was ist neu in Teams – für Administratoren</vt:lpstr>
      <vt:lpstr>Teams Follows Office Preview</vt:lpstr>
      <vt:lpstr>Was ist neu in Teams – Der Blog</vt:lpstr>
      <vt:lpstr>Thema 2</vt:lpstr>
      <vt:lpstr>Organisatorisches </vt:lpstr>
      <vt:lpstr>Organisatorisches</vt:lpstr>
      <vt:lpstr>Teams Community Blog</vt:lpstr>
      <vt:lpstr>PowerPoint-Präsentation</vt:lpstr>
      <vt:lpstr>Vielen Dank für eure Teilnahme!</vt:lpstr>
      <vt:lpstr>Offene 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User Group Berlin - Meetup April 2021</dc:title>
  <dc:creator>Thomas Stensitzki</dc:creator>
  <cp:keywords>Teams</cp:keywords>
  <cp:lastModifiedBy>Thomas Stensitzki</cp:lastModifiedBy>
  <cp:revision>7</cp:revision>
  <dcterms:created xsi:type="dcterms:W3CDTF">2020-01-18T10:30:21Z</dcterms:created>
  <dcterms:modified xsi:type="dcterms:W3CDTF">2021-08-12T18:30:07Z</dcterms:modified>
  <cp:category>Teams User Group</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0x010100D516E16E18CAF145BDA33366AE648C95</vt:lpwstr>
  </property>
</Properties>
</file>